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412" r:id="rId3"/>
    <p:sldId id="423" r:id="rId4"/>
    <p:sldId id="417" r:id="rId5"/>
    <p:sldId id="422" r:id="rId6"/>
    <p:sldId id="396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 userDrawn="1">
          <p15:clr>
            <a:srgbClr val="A4A3A4"/>
          </p15:clr>
        </p15:guide>
        <p15:guide id="2" pos="551" userDrawn="1">
          <p15:clr>
            <a:srgbClr val="A4A3A4"/>
          </p15:clr>
        </p15:guide>
        <p15:guide id="3" pos="7129" userDrawn="1">
          <p15:clr>
            <a:srgbClr val="A4A3A4"/>
          </p15:clr>
        </p15:guide>
        <p15:guide id="4" orient="horz" pos="3997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78F"/>
    <a:srgbClr val="F2F2F2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 snapToGrid="0">
      <p:cViewPr varScale="1">
        <p:scale>
          <a:sx n="81" d="100"/>
          <a:sy n="81" d="100"/>
        </p:scale>
        <p:origin x="907" y="48"/>
      </p:cViewPr>
      <p:guideLst>
        <p:guide orient="horz" pos="550"/>
        <p:guide pos="551"/>
        <p:guide pos="7129"/>
        <p:guide orient="horz" pos="39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1523A-FF9D-4407-A282-DCE1F557A06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7D2CB-4D2E-4DDA-B20F-1A1ED41F1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558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103A2-A9BD-5120-FD6E-23B1F7316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725243-1504-EA09-CBC3-5DEB38F62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7552D-40B8-B16F-2A5D-7AF8B0C2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FE053F-649F-1C76-B72C-6BE75C99F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336DB2-9437-288F-980E-6ECFBFFD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35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BE844-BB9C-51FA-64C4-0B916DF1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3F3FC9-CCB8-D1E8-F76F-C78BAA760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CE3C5C-C4D1-0494-C4BA-8C7BBF512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89867B-5395-6C17-24C8-9E63ADA6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E2FB5A-CBE0-C4D9-DF67-2E463E2F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69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E4192D-E69F-32AC-D8AE-9A9BAA2BD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11C849-2B8B-98B3-DB90-C5D9F1ABD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E9582B-C242-B698-A2BC-9FFCFF8F2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CF1089-BFE1-D8E2-545A-534587A3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AC5D8-4BB0-FEA3-6D86-618CE1B6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43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4FD4F-A623-F3E6-760B-4B25D408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BFFE5E-C902-C3FA-ED25-0C5C25564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567BE3-868E-B4F4-D8A1-B62BE2BB2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04F5BB-FDF8-310A-00E3-C9D4BC18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980096-152B-600C-91C5-248DAF8E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73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2FABB-9D07-B72F-AF9D-5E648E6AB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FE7EA3-C188-DEF5-4041-5957813E4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F9A0F-BDF5-C62D-346E-0E68FBB29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0B572C-973F-332C-E321-E49D1DB1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F84163-3BE3-87A4-CCB0-F26F9FD9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6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5794A-52A0-9208-30DF-E61A6A7F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B8941-85B5-9F6A-A624-2531EB7F1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0521FB-276C-8ED5-C2EB-102380357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D10A77-55C1-7316-8F49-7C58C75EA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128FB9-D5E2-EB37-2DED-5A817558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85DA02-EFF8-0436-5BDA-C08ABAAF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6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2B228-C767-9B96-BCD4-B0751AF1B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4A4C6-5540-3059-3805-64D555A69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7A49D2-182D-24C3-84E2-B40F92DC4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1730CA-F6FD-E2F0-7C97-135CFFFF5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EE21FC0-28C2-D753-EC56-8A8835817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8A7433B-314D-978F-C92A-9B40CC36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4A0205-6443-A59E-90C1-91ECCE088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FE0813-27CB-3822-3ED1-BD2902C1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5936D-8160-95DE-CFFA-EC6FA8A3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055559-EA0F-C1BD-0325-8047C8857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3A6DD1-131F-D104-B26F-CB38F7F0A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43D69E-C4A2-0AD1-465F-4430F9F2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2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44D67A-2227-49DE-EB98-A164D342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593356-CC82-78B6-5D32-465A06908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9A548E-CF93-A7EB-AA89-C992C638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8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B4405-1318-B578-0FE2-BF809417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988E3D-36B6-01FA-A699-393C414A1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10311B-EBB8-D21F-629E-38FA9D09E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BF817E-0225-36D2-6829-429D462D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A90E0C-DA61-5D9B-4E71-6732A611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75AA60-EF5A-BBBB-BFE2-495FD92A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85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0D104-8950-C503-A7FF-4A14FE7C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9057AF-73C7-6E55-0E37-A2577F35E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642CEE-F518-E47F-C20C-900056700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A8B1C5-89AB-2678-4AFC-B0C410A05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CABDB4-7A3E-E555-E862-E325C47B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26851F-BA27-B010-ED4D-E1775DC5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4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8AE6E-6B8E-68E9-EDF3-12CB7532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208C87-9B2A-41E2-CFFA-5B3857D52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4BBFBC-503C-29F2-0A99-138E5D9D0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629193-CFE6-4872-9A47-3A09CA9F8C58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87E572-BFBE-E0E1-EE20-F4A1DE11E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0C1F8-B5D0-8EA5-C829-35C4BD213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7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europos.group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8.wdp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os.group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os.group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диаграмма, Технический чертеж, дизайн">
            <a:extLst>
              <a:ext uri="{FF2B5EF4-FFF2-40B4-BE49-F238E27FC236}">
                <a16:creationId xmlns:a16="http://schemas.microsoft.com/office/drawing/2014/main" id="{04C7BFEA-E2C4-83E3-A4A4-AD995749BE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551" y="2009553"/>
            <a:ext cx="7728131" cy="4983527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рифт, текс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E47F6161-2C8D-A36D-1C6B-C86E41EA64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9830" y="871870"/>
            <a:ext cx="2085740" cy="6173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AECA9F-3D70-907C-5955-FEC9C365728C}"/>
              </a:ext>
            </a:extLst>
          </p:cNvPr>
          <p:cNvSpPr txBox="1"/>
          <p:nvPr/>
        </p:nvSpPr>
        <p:spPr>
          <a:xfrm>
            <a:off x="751626" y="749106"/>
            <a:ext cx="79794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Контейнер для развесных продуктов </a:t>
            </a:r>
            <a:r>
              <a:rPr lang="en-US" sz="4000" dirty="0">
                <a:solidFill>
                  <a:schemeClr val="bg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SPACEBOX</a:t>
            </a:r>
            <a:endParaRPr lang="ru-RU" sz="4000" dirty="0">
              <a:solidFill>
                <a:schemeClr val="bg1"/>
              </a:solidFill>
              <a:latin typeface="Montserrat ExtraBold" panose="000009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2400" dirty="0">
              <a:solidFill>
                <a:schemeClr val="bg1"/>
              </a:solidFill>
              <a:latin typeface="Montserrat" panose="000005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Выводим продажи на орбиту!</a:t>
            </a:r>
          </a:p>
        </p:txBody>
      </p:sp>
      <p:sp>
        <p:nvSpPr>
          <p:cNvPr id="14" name="Text Box 2">
            <a:hlinkClick r:id="rId4"/>
            <a:extLst>
              <a:ext uri="{FF2B5EF4-FFF2-40B4-BE49-F238E27FC236}">
                <a16:creationId xmlns:a16="http://schemas.microsoft.com/office/drawing/2014/main" id="{3486103E-2A38-7ED1-F827-9B46B113F277}"/>
              </a:ext>
            </a:extLst>
          </p:cNvPr>
          <p:cNvSpPr txBox="1">
            <a:spLocks/>
          </p:cNvSpPr>
          <p:nvPr/>
        </p:nvSpPr>
        <p:spPr bwMode="auto">
          <a:xfrm>
            <a:off x="839788" y="6171331"/>
            <a:ext cx="127919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8F47CEA2-BA60-31FA-296D-180C71F1F4C1}"/>
              </a:ext>
            </a:extLst>
          </p:cNvPr>
          <p:cNvSpPr txBox="1">
            <a:spLocks/>
          </p:cNvSpPr>
          <p:nvPr/>
        </p:nvSpPr>
        <p:spPr bwMode="auto">
          <a:xfrm>
            <a:off x="2467463" y="6171331"/>
            <a:ext cx="104128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pic>
        <p:nvPicPr>
          <p:cNvPr id="4" name="Рисунок 3" descr="Изображение выглядит как еда, Легкая закуска, дисплей, в помещени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B116C40-FCEF-5185-2AA7-16E39DBAB0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06000"/>
                    </a14:imgEffect>
                    <a14:imgEffect>
                      <a14:brightnessContrast bright="3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9788" y="3163911"/>
            <a:ext cx="3500718" cy="2674809"/>
          </a:xfrm>
          <a:prstGeom prst="round2SameRect">
            <a:avLst/>
          </a:prstGeom>
        </p:spPr>
      </p:pic>
    </p:spTree>
    <p:extLst>
      <p:ext uri="{BB962C8B-B14F-4D97-AF65-F5344CB8AC3E}">
        <p14:creationId xmlns:p14="http://schemas.microsoft.com/office/powerpoint/2010/main" val="77916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D2F8E-10B5-33C5-6006-2776A55C4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F2599C2-B2C6-9FA3-E9A5-725669AA7647}"/>
              </a:ext>
            </a:extLst>
          </p:cNvPr>
          <p:cNvSpPr txBox="1"/>
          <p:nvPr/>
        </p:nvSpPr>
        <p:spPr>
          <a:xfrm>
            <a:off x="770693" y="430549"/>
            <a:ext cx="6111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Контейнер </a:t>
            </a:r>
            <a:r>
              <a:rPr lang="en-US" sz="36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SPACEBOX</a:t>
            </a:r>
            <a:endParaRPr lang="ru-RU" sz="3200" dirty="0">
              <a:solidFill>
                <a:schemeClr val="accent1"/>
              </a:solidFill>
              <a:latin typeface="Montserrat ExtraBold" panose="000009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40C620-0C72-0C99-196D-A82FA2153BEC}"/>
              </a:ext>
            </a:extLst>
          </p:cNvPr>
          <p:cNvSpPr txBox="1"/>
          <p:nvPr/>
        </p:nvSpPr>
        <p:spPr>
          <a:xfrm>
            <a:off x="9100459" y="475577"/>
            <a:ext cx="2325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SPACEBOX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7B38C10B-770E-E025-FD78-ABC9EF4D2E8F}"/>
              </a:ext>
            </a:extLst>
          </p:cNvPr>
          <p:cNvCxnSpPr>
            <a:cxnSpLocks/>
          </p:cNvCxnSpPr>
          <p:nvPr/>
        </p:nvCxnSpPr>
        <p:spPr>
          <a:xfrm>
            <a:off x="9873205" y="870868"/>
            <a:ext cx="2318795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bject 4">
            <a:extLst>
              <a:ext uri="{FF2B5EF4-FFF2-40B4-BE49-F238E27FC236}">
                <a16:creationId xmlns:a16="http://schemas.microsoft.com/office/drawing/2014/main" id="{57E1E5BF-2A56-53AF-0AEA-2E7FBDBC0B08}"/>
              </a:ext>
            </a:extLst>
          </p:cNvPr>
          <p:cNvSpPr/>
          <p:nvPr/>
        </p:nvSpPr>
        <p:spPr>
          <a:xfrm>
            <a:off x="10512870" y="6355871"/>
            <a:ext cx="836317" cy="176043"/>
          </a:xfrm>
          <a:custGeom>
            <a:avLst/>
            <a:gdLst/>
            <a:ahLst/>
            <a:cxnLst/>
            <a:rect l="l" t="t" r="r" b="b"/>
            <a:pathLst>
              <a:path w="2431415" h="511810">
                <a:moveTo>
                  <a:pt x="2099118" y="393700"/>
                </a:moveTo>
                <a:lnTo>
                  <a:pt x="1901494" y="393700"/>
                </a:lnTo>
                <a:lnTo>
                  <a:pt x="1902599" y="394970"/>
                </a:lnTo>
                <a:lnTo>
                  <a:pt x="1905812" y="394970"/>
                </a:lnTo>
                <a:lnTo>
                  <a:pt x="1906854" y="396240"/>
                </a:lnTo>
                <a:lnTo>
                  <a:pt x="1907882" y="396240"/>
                </a:lnTo>
                <a:lnTo>
                  <a:pt x="1908898" y="397510"/>
                </a:lnTo>
                <a:lnTo>
                  <a:pt x="2127719" y="511810"/>
                </a:lnTo>
                <a:lnTo>
                  <a:pt x="2135695" y="511810"/>
                </a:lnTo>
                <a:lnTo>
                  <a:pt x="2136406" y="510540"/>
                </a:lnTo>
                <a:lnTo>
                  <a:pt x="2137270" y="510540"/>
                </a:lnTo>
                <a:lnTo>
                  <a:pt x="2137841" y="509270"/>
                </a:lnTo>
                <a:lnTo>
                  <a:pt x="2138349" y="509270"/>
                </a:lnTo>
                <a:lnTo>
                  <a:pt x="2138781" y="508000"/>
                </a:lnTo>
                <a:lnTo>
                  <a:pt x="2139022" y="508000"/>
                </a:lnTo>
                <a:lnTo>
                  <a:pt x="2139226" y="506730"/>
                </a:lnTo>
                <a:lnTo>
                  <a:pt x="2139391" y="506730"/>
                </a:lnTo>
                <a:lnTo>
                  <a:pt x="2139569" y="505460"/>
                </a:lnTo>
                <a:lnTo>
                  <a:pt x="2139416" y="501650"/>
                </a:lnTo>
                <a:lnTo>
                  <a:pt x="2139251" y="501650"/>
                </a:lnTo>
                <a:lnTo>
                  <a:pt x="2099118" y="393700"/>
                </a:lnTo>
                <a:close/>
              </a:path>
              <a:path w="2431415" h="511810">
                <a:moveTo>
                  <a:pt x="1634756" y="509270"/>
                </a:moveTo>
                <a:lnTo>
                  <a:pt x="1628533" y="509270"/>
                </a:lnTo>
                <a:lnTo>
                  <a:pt x="1629067" y="510540"/>
                </a:lnTo>
                <a:lnTo>
                  <a:pt x="1634210" y="510540"/>
                </a:lnTo>
                <a:lnTo>
                  <a:pt x="1634756" y="509270"/>
                </a:lnTo>
                <a:close/>
              </a:path>
              <a:path w="2431415" h="511810">
                <a:moveTo>
                  <a:pt x="1953666" y="3810"/>
                </a:moveTo>
                <a:lnTo>
                  <a:pt x="1939747" y="3810"/>
                </a:lnTo>
                <a:lnTo>
                  <a:pt x="1624596" y="497840"/>
                </a:lnTo>
                <a:lnTo>
                  <a:pt x="1624190" y="499110"/>
                </a:lnTo>
                <a:lnTo>
                  <a:pt x="1623783" y="499110"/>
                </a:lnTo>
                <a:lnTo>
                  <a:pt x="1623637" y="500380"/>
                </a:lnTo>
                <a:lnTo>
                  <a:pt x="1623574" y="502920"/>
                </a:lnTo>
                <a:lnTo>
                  <a:pt x="1623656" y="504190"/>
                </a:lnTo>
                <a:lnTo>
                  <a:pt x="1623809" y="504190"/>
                </a:lnTo>
                <a:lnTo>
                  <a:pt x="1623999" y="505460"/>
                </a:lnTo>
                <a:lnTo>
                  <a:pt x="1624355" y="505460"/>
                </a:lnTo>
                <a:lnTo>
                  <a:pt x="1624952" y="506730"/>
                </a:lnTo>
                <a:lnTo>
                  <a:pt x="1625307" y="508000"/>
                </a:lnTo>
                <a:lnTo>
                  <a:pt x="1626323" y="508000"/>
                </a:lnTo>
                <a:lnTo>
                  <a:pt x="1627009" y="509270"/>
                </a:lnTo>
                <a:lnTo>
                  <a:pt x="1635290" y="509270"/>
                </a:lnTo>
                <a:lnTo>
                  <a:pt x="1879333" y="396240"/>
                </a:lnTo>
                <a:lnTo>
                  <a:pt x="1880374" y="396240"/>
                </a:lnTo>
                <a:lnTo>
                  <a:pt x="1881428" y="394970"/>
                </a:lnTo>
                <a:lnTo>
                  <a:pt x="1884667" y="394970"/>
                </a:lnTo>
                <a:lnTo>
                  <a:pt x="1885759" y="393700"/>
                </a:lnTo>
                <a:lnTo>
                  <a:pt x="2099118" y="393700"/>
                </a:lnTo>
                <a:lnTo>
                  <a:pt x="2072678" y="322580"/>
                </a:lnTo>
                <a:lnTo>
                  <a:pt x="2072347" y="321310"/>
                </a:lnTo>
                <a:lnTo>
                  <a:pt x="2072220" y="321310"/>
                </a:lnTo>
                <a:lnTo>
                  <a:pt x="2072005" y="320040"/>
                </a:lnTo>
                <a:lnTo>
                  <a:pt x="2072055" y="314960"/>
                </a:lnTo>
                <a:lnTo>
                  <a:pt x="2072144" y="313690"/>
                </a:lnTo>
                <a:lnTo>
                  <a:pt x="2072589" y="312420"/>
                </a:lnTo>
                <a:lnTo>
                  <a:pt x="2072970" y="311150"/>
                </a:lnTo>
                <a:lnTo>
                  <a:pt x="2073427" y="309880"/>
                </a:lnTo>
                <a:lnTo>
                  <a:pt x="2073681" y="309880"/>
                </a:lnTo>
                <a:lnTo>
                  <a:pt x="2074240" y="308610"/>
                </a:lnTo>
                <a:lnTo>
                  <a:pt x="2074887" y="307340"/>
                </a:lnTo>
                <a:lnTo>
                  <a:pt x="2075586" y="307340"/>
                </a:lnTo>
                <a:lnTo>
                  <a:pt x="2075954" y="306070"/>
                </a:lnTo>
                <a:lnTo>
                  <a:pt x="2076348" y="306070"/>
                </a:lnTo>
                <a:lnTo>
                  <a:pt x="2077161" y="304800"/>
                </a:lnTo>
                <a:lnTo>
                  <a:pt x="2078037" y="304800"/>
                </a:lnTo>
                <a:lnTo>
                  <a:pt x="2078964" y="303530"/>
                </a:lnTo>
                <a:lnTo>
                  <a:pt x="2079942" y="303530"/>
                </a:lnTo>
                <a:lnTo>
                  <a:pt x="2080958" y="302260"/>
                </a:lnTo>
                <a:lnTo>
                  <a:pt x="2427300" y="142240"/>
                </a:lnTo>
                <a:lnTo>
                  <a:pt x="2428265" y="140970"/>
                </a:lnTo>
                <a:lnTo>
                  <a:pt x="2428938" y="140970"/>
                </a:lnTo>
                <a:lnTo>
                  <a:pt x="2429548" y="139700"/>
                </a:lnTo>
                <a:lnTo>
                  <a:pt x="2430081" y="139700"/>
                </a:lnTo>
                <a:lnTo>
                  <a:pt x="2430399" y="138430"/>
                </a:lnTo>
                <a:lnTo>
                  <a:pt x="2430678" y="138430"/>
                </a:lnTo>
                <a:lnTo>
                  <a:pt x="2430919" y="137160"/>
                </a:lnTo>
                <a:lnTo>
                  <a:pt x="2431313" y="137160"/>
                </a:lnTo>
                <a:lnTo>
                  <a:pt x="2431338" y="132080"/>
                </a:lnTo>
                <a:lnTo>
                  <a:pt x="2431186" y="132080"/>
                </a:lnTo>
                <a:lnTo>
                  <a:pt x="2430983" y="130810"/>
                </a:lnTo>
                <a:lnTo>
                  <a:pt x="2430602" y="130810"/>
                </a:lnTo>
                <a:lnTo>
                  <a:pt x="2430322" y="129540"/>
                </a:lnTo>
                <a:lnTo>
                  <a:pt x="2429814" y="129540"/>
                </a:lnTo>
                <a:lnTo>
                  <a:pt x="2429243" y="128270"/>
                </a:lnTo>
                <a:lnTo>
                  <a:pt x="2428608" y="128270"/>
                </a:lnTo>
                <a:lnTo>
                  <a:pt x="2427668" y="127000"/>
                </a:lnTo>
                <a:lnTo>
                  <a:pt x="2426106" y="127000"/>
                </a:lnTo>
                <a:lnTo>
                  <a:pt x="2424988" y="125730"/>
                </a:lnTo>
                <a:lnTo>
                  <a:pt x="2005863" y="125730"/>
                </a:lnTo>
                <a:lnTo>
                  <a:pt x="2004771" y="124460"/>
                </a:lnTo>
                <a:lnTo>
                  <a:pt x="2003196" y="124460"/>
                </a:lnTo>
                <a:lnTo>
                  <a:pt x="2002688" y="123190"/>
                </a:lnTo>
                <a:lnTo>
                  <a:pt x="2001697" y="123190"/>
                </a:lnTo>
                <a:lnTo>
                  <a:pt x="2000758" y="121920"/>
                </a:lnTo>
                <a:lnTo>
                  <a:pt x="1999449" y="121920"/>
                </a:lnTo>
                <a:lnTo>
                  <a:pt x="1998637" y="120650"/>
                </a:lnTo>
                <a:lnTo>
                  <a:pt x="1998256" y="120650"/>
                </a:lnTo>
                <a:lnTo>
                  <a:pt x="1997202" y="118110"/>
                </a:lnTo>
                <a:lnTo>
                  <a:pt x="1996884" y="118110"/>
                </a:lnTo>
                <a:lnTo>
                  <a:pt x="1996300" y="116840"/>
                </a:lnTo>
                <a:lnTo>
                  <a:pt x="1996033" y="116840"/>
                </a:lnTo>
                <a:lnTo>
                  <a:pt x="1954593" y="5080"/>
                </a:lnTo>
                <a:lnTo>
                  <a:pt x="1954250" y="5080"/>
                </a:lnTo>
                <a:lnTo>
                  <a:pt x="1953666" y="3810"/>
                </a:lnTo>
                <a:close/>
              </a:path>
              <a:path w="2431415" h="511810">
                <a:moveTo>
                  <a:pt x="444957" y="502920"/>
                </a:moveTo>
                <a:lnTo>
                  <a:pt x="45097" y="502920"/>
                </a:lnTo>
                <a:lnTo>
                  <a:pt x="48336" y="504190"/>
                </a:lnTo>
                <a:lnTo>
                  <a:pt x="444957" y="502920"/>
                </a:lnTo>
                <a:close/>
              </a:path>
              <a:path w="2431415" h="511810">
                <a:moveTo>
                  <a:pt x="615670" y="502920"/>
                </a:moveTo>
                <a:lnTo>
                  <a:pt x="520611" y="502920"/>
                </a:lnTo>
                <a:lnTo>
                  <a:pt x="521271" y="504190"/>
                </a:lnTo>
                <a:lnTo>
                  <a:pt x="612216" y="504190"/>
                </a:lnTo>
                <a:lnTo>
                  <a:pt x="615670" y="502920"/>
                </a:lnTo>
                <a:close/>
              </a:path>
              <a:path w="2431415" h="511810">
                <a:moveTo>
                  <a:pt x="1552511" y="502920"/>
                </a:moveTo>
                <a:lnTo>
                  <a:pt x="1152918" y="502920"/>
                </a:lnTo>
                <a:lnTo>
                  <a:pt x="1154645" y="504190"/>
                </a:lnTo>
                <a:lnTo>
                  <a:pt x="1552511" y="502920"/>
                </a:lnTo>
                <a:close/>
              </a:path>
              <a:path w="2431415" h="511810">
                <a:moveTo>
                  <a:pt x="451078" y="501650"/>
                </a:moveTo>
                <a:lnTo>
                  <a:pt x="36956" y="501650"/>
                </a:lnTo>
                <a:lnTo>
                  <a:pt x="38569" y="502920"/>
                </a:lnTo>
                <a:lnTo>
                  <a:pt x="449046" y="502920"/>
                </a:lnTo>
                <a:lnTo>
                  <a:pt x="451078" y="501650"/>
                </a:lnTo>
                <a:close/>
              </a:path>
              <a:path w="2431415" h="511810">
                <a:moveTo>
                  <a:pt x="625970" y="501650"/>
                </a:moveTo>
                <a:lnTo>
                  <a:pt x="518426" y="501650"/>
                </a:lnTo>
                <a:lnTo>
                  <a:pt x="518934" y="502920"/>
                </a:lnTo>
                <a:lnTo>
                  <a:pt x="622554" y="502920"/>
                </a:lnTo>
                <a:lnTo>
                  <a:pt x="625970" y="501650"/>
                </a:lnTo>
                <a:close/>
              </a:path>
              <a:path w="2431415" h="511810">
                <a:moveTo>
                  <a:pt x="1559280" y="501650"/>
                </a:moveTo>
                <a:lnTo>
                  <a:pt x="1146124" y="501650"/>
                </a:lnTo>
                <a:lnTo>
                  <a:pt x="1147813" y="502920"/>
                </a:lnTo>
                <a:lnTo>
                  <a:pt x="1558175" y="502920"/>
                </a:lnTo>
                <a:lnTo>
                  <a:pt x="1559280" y="501650"/>
                </a:lnTo>
                <a:close/>
              </a:path>
              <a:path w="2431415" h="511810">
                <a:moveTo>
                  <a:pt x="454063" y="500380"/>
                </a:moveTo>
                <a:lnTo>
                  <a:pt x="33718" y="500380"/>
                </a:lnTo>
                <a:lnTo>
                  <a:pt x="35331" y="501650"/>
                </a:lnTo>
                <a:lnTo>
                  <a:pt x="453072" y="501650"/>
                </a:lnTo>
                <a:lnTo>
                  <a:pt x="454063" y="500380"/>
                </a:lnTo>
                <a:close/>
              </a:path>
              <a:path w="2431415" h="511810">
                <a:moveTo>
                  <a:pt x="632752" y="500380"/>
                </a:moveTo>
                <a:lnTo>
                  <a:pt x="517461" y="500380"/>
                </a:lnTo>
                <a:lnTo>
                  <a:pt x="517613" y="501650"/>
                </a:lnTo>
                <a:lnTo>
                  <a:pt x="629373" y="501650"/>
                </a:lnTo>
                <a:lnTo>
                  <a:pt x="632752" y="500380"/>
                </a:lnTo>
                <a:close/>
              </a:path>
              <a:path w="2431415" h="511810">
                <a:moveTo>
                  <a:pt x="1562506" y="500380"/>
                </a:moveTo>
                <a:lnTo>
                  <a:pt x="1141171" y="500380"/>
                </a:lnTo>
                <a:lnTo>
                  <a:pt x="1142796" y="501650"/>
                </a:lnTo>
                <a:lnTo>
                  <a:pt x="1561439" y="501650"/>
                </a:lnTo>
                <a:lnTo>
                  <a:pt x="1562506" y="500380"/>
                </a:lnTo>
                <a:close/>
              </a:path>
              <a:path w="2431415" h="511810">
                <a:moveTo>
                  <a:pt x="755510" y="11430"/>
                </a:moveTo>
                <a:lnTo>
                  <a:pt x="302361" y="11430"/>
                </a:lnTo>
                <a:lnTo>
                  <a:pt x="293319" y="15240"/>
                </a:lnTo>
                <a:lnTo>
                  <a:pt x="287451" y="17780"/>
                </a:lnTo>
                <a:lnTo>
                  <a:pt x="281736" y="20320"/>
                </a:lnTo>
                <a:lnTo>
                  <a:pt x="278942" y="21590"/>
                </a:lnTo>
                <a:lnTo>
                  <a:pt x="276212" y="24130"/>
                </a:lnTo>
                <a:lnTo>
                  <a:pt x="270929" y="26670"/>
                </a:lnTo>
                <a:lnTo>
                  <a:pt x="268389" y="29210"/>
                </a:lnTo>
                <a:lnTo>
                  <a:pt x="265912" y="31750"/>
                </a:lnTo>
                <a:lnTo>
                  <a:pt x="263499" y="33020"/>
                </a:lnTo>
                <a:lnTo>
                  <a:pt x="261162" y="35560"/>
                </a:lnTo>
                <a:lnTo>
                  <a:pt x="258914" y="38100"/>
                </a:lnTo>
                <a:lnTo>
                  <a:pt x="256743" y="39370"/>
                </a:lnTo>
                <a:lnTo>
                  <a:pt x="7746" y="426720"/>
                </a:lnTo>
                <a:lnTo>
                  <a:pt x="6096" y="429260"/>
                </a:lnTo>
                <a:lnTo>
                  <a:pt x="5334" y="430530"/>
                </a:lnTo>
                <a:lnTo>
                  <a:pt x="4622" y="431800"/>
                </a:lnTo>
                <a:lnTo>
                  <a:pt x="3937" y="434340"/>
                </a:lnTo>
                <a:lnTo>
                  <a:pt x="3314" y="435610"/>
                </a:lnTo>
                <a:lnTo>
                  <a:pt x="2730" y="436880"/>
                </a:lnTo>
                <a:lnTo>
                  <a:pt x="2197" y="438150"/>
                </a:lnTo>
                <a:lnTo>
                  <a:pt x="1714" y="440690"/>
                </a:lnTo>
                <a:lnTo>
                  <a:pt x="1295" y="441960"/>
                </a:lnTo>
                <a:lnTo>
                  <a:pt x="914" y="443230"/>
                </a:lnTo>
                <a:lnTo>
                  <a:pt x="596" y="445770"/>
                </a:lnTo>
                <a:lnTo>
                  <a:pt x="342" y="447040"/>
                </a:lnTo>
                <a:lnTo>
                  <a:pt x="139" y="448310"/>
                </a:lnTo>
                <a:lnTo>
                  <a:pt x="63" y="449580"/>
                </a:lnTo>
                <a:lnTo>
                  <a:pt x="0" y="457200"/>
                </a:lnTo>
                <a:lnTo>
                  <a:pt x="139" y="458470"/>
                </a:lnTo>
                <a:lnTo>
                  <a:pt x="342" y="461010"/>
                </a:lnTo>
                <a:lnTo>
                  <a:pt x="609" y="462280"/>
                </a:lnTo>
                <a:lnTo>
                  <a:pt x="927" y="463550"/>
                </a:lnTo>
                <a:lnTo>
                  <a:pt x="1295" y="466090"/>
                </a:lnTo>
                <a:lnTo>
                  <a:pt x="1727" y="467360"/>
                </a:lnTo>
                <a:lnTo>
                  <a:pt x="2197" y="468630"/>
                </a:lnTo>
                <a:lnTo>
                  <a:pt x="2730" y="469900"/>
                </a:lnTo>
                <a:lnTo>
                  <a:pt x="3302" y="472440"/>
                </a:lnTo>
                <a:lnTo>
                  <a:pt x="10502" y="483870"/>
                </a:lnTo>
                <a:lnTo>
                  <a:pt x="11556" y="486410"/>
                </a:lnTo>
                <a:lnTo>
                  <a:pt x="12649" y="486410"/>
                </a:lnTo>
                <a:lnTo>
                  <a:pt x="13792" y="487680"/>
                </a:lnTo>
                <a:lnTo>
                  <a:pt x="14973" y="488950"/>
                </a:lnTo>
                <a:lnTo>
                  <a:pt x="16205" y="490220"/>
                </a:lnTo>
                <a:lnTo>
                  <a:pt x="17475" y="491490"/>
                </a:lnTo>
                <a:lnTo>
                  <a:pt x="18796" y="492760"/>
                </a:lnTo>
                <a:lnTo>
                  <a:pt x="21539" y="495300"/>
                </a:lnTo>
                <a:lnTo>
                  <a:pt x="22974" y="495300"/>
                </a:lnTo>
                <a:lnTo>
                  <a:pt x="25920" y="497840"/>
                </a:lnTo>
                <a:lnTo>
                  <a:pt x="27431" y="497840"/>
                </a:lnTo>
                <a:lnTo>
                  <a:pt x="30543" y="500380"/>
                </a:lnTo>
                <a:lnTo>
                  <a:pt x="455993" y="500380"/>
                </a:lnTo>
                <a:lnTo>
                  <a:pt x="456933" y="499110"/>
                </a:lnTo>
                <a:lnTo>
                  <a:pt x="458787" y="499110"/>
                </a:lnTo>
                <a:lnTo>
                  <a:pt x="460540" y="497840"/>
                </a:lnTo>
                <a:lnTo>
                  <a:pt x="461391" y="496570"/>
                </a:lnTo>
                <a:lnTo>
                  <a:pt x="462216" y="496570"/>
                </a:lnTo>
                <a:lnTo>
                  <a:pt x="463016" y="495300"/>
                </a:lnTo>
                <a:lnTo>
                  <a:pt x="464553" y="494030"/>
                </a:lnTo>
                <a:lnTo>
                  <a:pt x="465277" y="492760"/>
                </a:lnTo>
                <a:lnTo>
                  <a:pt x="465975" y="492760"/>
                </a:lnTo>
                <a:lnTo>
                  <a:pt x="467283" y="490220"/>
                </a:lnTo>
                <a:lnTo>
                  <a:pt x="467893" y="490220"/>
                </a:lnTo>
                <a:lnTo>
                  <a:pt x="469036" y="487680"/>
                </a:lnTo>
                <a:lnTo>
                  <a:pt x="533107" y="387350"/>
                </a:lnTo>
                <a:lnTo>
                  <a:pt x="533438" y="387350"/>
                </a:lnTo>
                <a:lnTo>
                  <a:pt x="533730" y="386080"/>
                </a:lnTo>
                <a:lnTo>
                  <a:pt x="533857" y="386080"/>
                </a:lnTo>
                <a:lnTo>
                  <a:pt x="533717" y="383540"/>
                </a:lnTo>
                <a:lnTo>
                  <a:pt x="533438" y="383540"/>
                </a:lnTo>
                <a:lnTo>
                  <a:pt x="533107" y="382270"/>
                </a:lnTo>
                <a:lnTo>
                  <a:pt x="532587" y="382270"/>
                </a:lnTo>
                <a:lnTo>
                  <a:pt x="532345" y="381000"/>
                </a:lnTo>
                <a:lnTo>
                  <a:pt x="530123" y="381000"/>
                </a:lnTo>
                <a:lnTo>
                  <a:pt x="529272" y="379730"/>
                </a:lnTo>
                <a:lnTo>
                  <a:pt x="190601" y="379730"/>
                </a:lnTo>
                <a:lnTo>
                  <a:pt x="190055" y="378460"/>
                </a:lnTo>
                <a:lnTo>
                  <a:pt x="189369" y="378460"/>
                </a:lnTo>
                <a:lnTo>
                  <a:pt x="189001" y="377190"/>
                </a:lnTo>
                <a:lnTo>
                  <a:pt x="188658" y="377190"/>
                </a:lnTo>
                <a:lnTo>
                  <a:pt x="188518" y="375920"/>
                </a:lnTo>
                <a:lnTo>
                  <a:pt x="188391" y="375920"/>
                </a:lnTo>
                <a:lnTo>
                  <a:pt x="188709" y="373380"/>
                </a:lnTo>
                <a:lnTo>
                  <a:pt x="188912" y="373380"/>
                </a:lnTo>
                <a:lnTo>
                  <a:pt x="189166" y="372110"/>
                </a:lnTo>
                <a:lnTo>
                  <a:pt x="228866" y="309880"/>
                </a:lnTo>
                <a:lnTo>
                  <a:pt x="229958" y="309880"/>
                </a:lnTo>
                <a:lnTo>
                  <a:pt x="230543" y="308610"/>
                </a:lnTo>
                <a:lnTo>
                  <a:pt x="582777" y="308610"/>
                </a:lnTo>
                <a:lnTo>
                  <a:pt x="583552" y="307340"/>
                </a:lnTo>
                <a:lnTo>
                  <a:pt x="584758" y="307340"/>
                </a:lnTo>
                <a:lnTo>
                  <a:pt x="584974" y="306070"/>
                </a:lnTo>
                <a:lnTo>
                  <a:pt x="585279" y="306070"/>
                </a:lnTo>
                <a:lnTo>
                  <a:pt x="642531" y="215900"/>
                </a:lnTo>
                <a:lnTo>
                  <a:pt x="642975" y="215900"/>
                </a:lnTo>
                <a:lnTo>
                  <a:pt x="643102" y="214630"/>
                </a:lnTo>
                <a:lnTo>
                  <a:pt x="642810" y="212090"/>
                </a:lnTo>
                <a:lnTo>
                  <a:pt x="642531" y="212090"/>
                </a:lnTo>
                <a:lnTo>
                  <a:pt x="642353" y="210820"/>
                </a:lnTo>
                <a:lnTo>
                  <a:pt x="641718" y="210820"/>
                </a:lnTo>
                <a:lnTo>
                  <a:pt x="641197" y="209550"/>
                </a:lnTo>
                <a:lnTo>
                  <a:pt x="301396" y="209550"/>
                </a:lnTo>
                <a:lnTo>
                  <a:pt x="300913" y="208280"/>
                </a:lnTo>
                <a:lnTo>
                  <a:pt x="299173" y="208280"/>
                </a:lnTo>
                <a:lnTo>
                  <a:pt x="298932" y="207010"/>
                </a:lnTo>
                <a:lnTo>
                  <a:pt x="298323" y="207010"/>
                </a:lnTo>
                <a:lnTo>
                  <a:pt x="298018" y="205740"/>
                </a:lnTo>
                <a:lnTo>
                  <a:pt x="297764" y="205740"/>
                </a:lnTo>
                <a:lnTo>
                  <a:pt x="297891" y="203200"/>
                </a:lnTo>
                <a:lnTo>
                  <a:pt x="298157" y="201930"/>
                </a:lnTo>
                <a:lnTo>
                  <a:pt x="298411" y="201930"/>
                </a:lnTo>
                <a:lnTo>
                  <a:pt x="339712" y="137160"/>
                </a:lnTo>
                <a:lnTo>
                  <a:pt x="340156" y="135890"/>
                </a:lnTo>
                <a:lnTo>
                  <a:pt x="341541" y="135890"/>
                </a:lnTo>
                <a:lnTo>
                  <a:pt x="342011" y="134620"/>
                </a:lnTo>
                <a:lnTo>
                  <a:pt x="694397" y="134620"/>
                </a:lnTo>
                <a:lnTo>
                  <a:pt x="694969" y="133350"/>
                </a:lnTo>
                <a:lnTo>
                  <a:pt x="695706" y="133350"/>
                </a:lnTo>
                <a:lnTo>
                  <a:pt x="696112" y="132080"/>
                </a:lnTo>
                <a:lnTo>
                  <a:pt x="759472" y="33020"/>
                </a:lnTo>
                <a:lnTo>
                  <a:pt x="759993" y="31750"/>
                </a:lnTo>
                <a:lnTo>
                  <a:pt x="760463" y="31750"/>
                </a:lnTo>
                <a:lnTo>
                  <a:pt x="760869" y="30480"/>
                </a:lnTo>
                <a:lnTo>
                  <a:pt x="761047" y="29210"/>
                </a:lnTo>
                <a:lnTo>
                  <a:pt x="761339" y="29210"/>
                </a:lnTo>
                <a:lnTo>
                  <a:pt x="761466" y="27940"/>
                </a:lnTo>
                <a:lnTo>
                  <a:pt x="761657" y="26670"/>
                </a:lnTo>
                <a:lnTo>
                  <a:pt x="761657" y="22860"/>
                </a:lnTo>
                <a:lnTo>
                  <a:pt x="761466" y="21590"/>
                </a:lnTo>
                <a:lnTo>
                  <a:pt x="761199" y="20320"/>
                </a:lnTo>
                <a:lnTo>
                  <a:pt x="760869" y="19050"/>
                </a:lnTo>
                <a:lnTo>
                  <a:pt x="760247" y="17780"/>
                </a:lnTo>
                <a:lnTo>
                  <a:pt x="759764" y="16510"/>
                </a:lnTo>
                <a:lnTo>
                  <a:pt x="759218" y="15240"/>
                </a:lnTo>
                <a:lnTo>
                  <a:pt x="758609" y="15240"/>
                </a:lnTo>
                <a:lnTo>
                  <a:pt x="757923" y="13970"/>
                </a:lnTo>
                <a:lnTo>
                  <a:pt x="757186" y="12700"/>
                </a:lnTo>
                <a:lnTo>
                  <a:pt x="756373" y="12700"/>
                </a:lnTo>
                <a:lnTo>
                  <a:pt x="755510" y="11430"/>
                </a:lnTo>
                <a:close/>
              </a:path>
              <a:path w="2431415" h="511810">
                <a:moveTo>
                  <a:pt x="1310068" y="11430"/>
                </a:moveTo>
                <a:lnTo>
                  <a:pt x="856830" y="11430"/>
                </a:lnTo>
                <a:lnTo>
                  <a:pt x="843813" y="16510"/>
                </a:lnTo>
                <a:lnTo>
                  <a:pt x="837577" y="19050"/>
                </a:lnTo>
                <a:lnTo>
                  <a:pt x="834542" y="21590"/>
                </a:lnTo>
                <a:lnTo>
                  <a:pt x="831557" y="22860"/>
                </a:lnTo>
                <a:lnTo>
                  <a:pt x="828649" y="25400"/>
                </a:lnTo>
                <a:lnTo>
                  <a:pt x="825804" y="26670"/>
                </a:lnTo>
                <a:lnTo>
                  <a:pt x="823023" y="29210"/>
                </a:lnTo>
                <a:lnTo>
                  <a:pt x="799782" y="54610"/>
                </a:lnTo>
                <a:lnTo>
                  <a:pt x="517779" y="496570"/>
                </a:lnTo>
                <a:lnTo>
                  <a:pt x="517258" y="496570"/>
                </a:lnTo>
                <a:lnTo>
                  <a:pt x="517194" y="499110"/>
                </a:lnTo>
                <a:lnTo>
                  <a:pt x="517271" y="500380"/>
                </a:lnTo>
                <a:lnTo>
                  <a:pt x="636092" y="500380"/>
                </a:lnTo>
                <a:lnTo>
                  <a:pt x="649109" y="495300"/>
                </a:lnTo>
                <a:lnTo>
                  <a:pt x="655345" y="492760"/>
                </a:lnTo>
                <a:lnTo>
                  <a:pt x="658380" y="490220"/>
                </a:lnTo>
                <a:lnTo>
                  <a:pt x="661352" y="488950"/>
                </a:lnTo>
                <a:lnTo>
                  <a:pt x="664273" y="486410"/>
                </a:lnTo>
                <a:lnTo>
                  <a:pt x="667118" y="485140"/>
                </a:lnTo>
                <a:lnTo>
                  <a:pt x="669899" y="482600"/>
                </a:lnTo>
                <a:lnTo>
                  <a:pt x="691235" y="459740"/>
                </a:lnTo>
                <a:lnTo>
                  <a:pt x="693140" y="457200"/>
                </a:lnTo>
                <a:lnTo>
                  <a:pt x="897813" y="137160"/>
                </a:lnTo>
                <a:lnTo>
                  <a:pt x="898258" y="135890"/>
                </a:lnTo>
                <a:lnTo>
                  <a:pt x="899642" y="135890"/>
                </a:lnTo>
                <a:lnTo>
                  <a:pt x="900125" y="134620"/>
                </a:lnTo>
                <a:lnTo>
                  <a:pt x="1249011" y="134620"/>
                </a:lnTo>
                <a:lnTo>
                  <a:pt x="1313815" y="33020"/>
                </a:lnTo>
                <a:lnTo>
                  <a:pt x="1314361" y="31750"/>
                </a:lnTo>
                <a:lnTo>
                  <a:pt x="1314615" y="31750"/>
                </a:lnTo>
                <a:lnTo>
                  <a:pt x="1315059" y="30480"/>
                </a:lnTo>
                <a:lnTo>
                  <a:pt x="1315427" y="29210"/>
                </a:lnTo>
                <a:lnTo>
                  <a:pt x="1315720" y="27940"/>
                </a:lnTo>
                <a:lnTo>
                  <a:pt x="1315935" y="26670"/>
                </a:lnTo>
                <a:lnTo>
                  <a:pt x="1316075" y="26670"/>
                </a:lnTo>
                <a:lnTo>
                  <a:pt x="1315923" y="21590"/>
                </a:lnTo>
                <a:lnTo>
                  <a:pt x="1315707" y="21590"/>
                </a:lnTo>
                <a:lnTo>
                  <a:pt x="1315415" y="20320"/>
                </a:lnTo>
                <a:lnTo>
                  <a:pt x="1315046" y="19050"/>
                </a:lnTo>
                <a:lnTo>
                  <a:pt x="1314602" y="17780"/>
                </a:lnTo>
                <a:lnTo>
                  <a:pt x="1314081" y="16510"/>
                </a:lnTo>
                <a:lnTo>
                  <a:pt x="1313497" y="15240"/>
                </a:lnTo>
                <a:lnTo>
                  <a:pt x="1312837" y="15240"/>
                </a:lnTo>
                <a:lnTo>
                  <a:pt x="1312113" y="13970"/>
                </a:lnTo>
                <a:lnTo>
                  <a:pt x="1311338" y="12700"/>
                </a:lnTo>
                <a:lnTo>
                  <a:pt x="1310932" y="12700"/>
                </a:lnTo>
                <a:lnTo>
                  <a:pt x="1310068" y="11430"/>
                </a:lnTo>
                <a:close/>
              </a:path>
              <a:path w="2431415" h="511810">
                <a:moveTo>
                  <a:pt x="1565605" y="499110"/>
                </a:moveTo>
                <a:lnTo>
                  <a:pt x="1137958" y="499110"/>
                </a:lnTo>
                <a:lnTo>
                  <a:pt x="1139545" y="500380"/>
                </a:lnTo>
                <a:lnTo>
                  <a:pt x="1564589" y="500380"/>
                </a:lnTo>
                <a:lnTo>
                  <a:pt x="1565605" y="499110"/>
                </a:lnTo>
                <a:close/>
              </a:path>
              <a:path w="2431415" h="511810">
                <a:moveTo>
                  <a:pt x="1569440" y="496570"/>
                </a:moveTo>
                <a:lnTo>
                  <a:pt x="1133335" y="496570"/>
                </a:lnTo>
                <a:lnTo>
                  <a:pt x="1136396" y="499110"/>
                </a:lnTo>
                <a:lnTo>
                  <a:pt x="1566595" y="499110"/>
                </a:lnTo>
                <a:lnTo>
                  <a:pt x="1567561" y="497840"/>
                </a:lnTo>
                <a:lnTo>
                  <a:pt x="1568513" y="497840"/>
                </a:lnTo>
                <a:lnTo>
                  <a:pt x="1569440" y="496570"/>
                </a:lnTo>
                <a:close/>
              </a:path>
              <a:path w="2431415" h="511810">
                <a:moveTo>
                  <a:pt x="1863458" y="11430"/>
                </a:moveTo>
                <a:lnTo>
                  <a:pt x="1410665" y="11430"/>
                </a:lnTo>
                <a:lnTo>
                  <a:pt x="1397647" y="16510"/>
                </a:lnTo>
                <a:lnTo>
                  <a:pt x="1391412" y="19050"/>
                </a:lnTo>
                <a:lnTo>
                  <a:pt x="1388376" y="21590"/>
                </a:lnTo>
                <a:lnTo>
                  <a:pt x="1385404" y="22860"/>
                </a:lnTo>
                <a:lnTo>
                  <a:pt x="1382496" y="25400"/>
                </a:lnTo>
                <a:lnTo>
                  <a:pt x="1379639" y="26670"/>
                </a:lnTo>
                <a:lnTo>
                  <a:pt x="1376870" y="29210"/>
                </a:lnTo>
                <a:lnTo>
                  <a:pt x="1353616" y="54610"/>
                </a:lnTo>
                <a:lnTo>
                  <a:pt x="1115898" y="426720"/>
                </a:lnTo>
                <a:lnTo>
                  <a:pt x="1114996" y="427990"/>
                </a:lnTo>
                <a:lnTo>
                  <a:pt x="1114145" y="429260"/>
                </a:lnTo>
                <a:lnTo>
                  <a:pt x="1113345" y="431800"/>
                </a:lnTo>
                <a:lnTo>
                  <a:pt x="1112596" y="433070"/>
                </a:lnTo>
                <a:lnTo>
                  <a:pt x="1111897" y="434340"/>
                </a:lnTo>
                <a:lnTo>
                  <a:pt x="1111262" y="435610"/>
                </a:lnTo>
                <a:lnTo>
                  <a:pt x="1110678" y="438150"/>
                </a:lnTo>
                <a:lnTo>
                  <a:pt x="1110157" y="439420"/>
                </a:lnTo>
                <a:lnTo>
                  <a:pt x="1109687" y="440690"/>
                </a:lnTo>
                <a:lnTo>
                  <a:pt x="1109281" y="441960"/>
                </a:lnTo>
                <a:lnTo>
                  <a:pt x="1108925" y="444500"/>
                </a:lnTo>
                <a:lnTo>
                  <a:pt x="1108633" y="445770"/>
                </a:lnTo>
                <a:lnTo>
                  <a:pt x="1108392" y="447040"/>
                </a:lnTo>
                <a:lnTo>
                  <a:pt x="1108214" y="449580"/>
                </a:lnTo>
                <a:lnTo>
                  <a:pt x="1108163" y="457200"/>
                </a:lnTo>
                <a:lnTo>
                  <a:pt x="1108227" y="458470"/>
                </a:lnTo>
                <a:lnTo>
                  <a:pt x="1108405" y="459740"/>
                </a:lnTo>
                <a:lnTo>
                  <a:pt x="1108646" y="461010"/>
                </a:lnTo>
                <a:lnTo>
                  <a:pt x="1108938" y="463550"/>
                </a:lnTo>
                <a:lnTo>
                  <a:pt x="1109294" y="464820"/>
                </a:lnTo>
                <a:lnTo>
                  <a:pt x="1109713" y="466090"/>
                </a:lnTo>
                <a:lnTo>
                  <a:pt x="1110195" y="468630"/>
                </a:lnTo>
                <a:lnTo>
                  <a:pt x="1110716" y="469900"/>
                </a:lnTo>
                <a:lnTo>
                  <a:pt x="1111300" y="471170"/>
                </a:lnTo>
                <a:lnTo>
                  <a:pt x="1111948" y="472440"/>
                </a:lnTo>
                <a:lnTo>
                  <a:pt x="1112647" y="474980"/>
                </a:lnTo>
                <a:lnTo>
                  <a:pt x="1113383" y="476250"/>
                </a:lnTo>
                <a:lnTo>
                  <a:pt x="1114196" y="477520"/>
                </a:lnTo>
                <a:lnTo>
                  <a:pt x="1115047" y="478790"/>
                </a:lnTo>
                <a:lnTo>
                  <a:pt x="1115961" y="480060"/>
                </a:lnTo>
                <a:lnTo>
                  <a:pt x="1116914" y="482600"/>
                </a:lnTo>
                <a:lnTo>
                  <a:pt x="1126236" y="492760"/>
                </a:lnTo>
                <a:lnTo>
                  <a:pt x="1127582" y="492760"/>
                </a:lnTo>
                <a:lnTo>
                  <a:pt x="1128966" y="494030"/>
                </a:lnTo>
                <a:lnTo>
                  <a:pt x="1131849" y="496570"/>
                </a:lnTo>
                <a:lnTo>
                  <a:pt x="1570342" y="496570"/>
                </a:lnTo>
                <a:lnTo>
                  <a:pt x="1572069" y="494030"/>
                </a:lnTo>
                <a:lnTo>
                  <a:pt x="1572882" y="494030"/>
                </a:lnTo>
                <a:lnTo>
                  <a:pt x="1573682" y="492760"/>
                </a:lnTo>
                <a:lnTo>
                  <a:pt x="1574444" y="491490"/>
                </a:lnTo>
                <a:lnTo>
                  <a:pt x="1575181" y="491490"/>
                </a:lnTo>
                <a:lnTo>
                  <a:pt x="1576552" y="488950"/>
                </a:lnTo>
                <a:lnTo>
                  <a:pt x="1577187" y="487680"/>
                </a:lnTo>
                <a:lnTo>
                  <a:pt x="1646113" y="379730"/>
                </a:lnTo>
                <a:lnTo>
                  <a:pt x="1299349" y="379730"/>
                </a:lnTo>
                <a:lnTo>
                  <a:pt x="1298854" y="378460"/>
                </a:lnTo>
                <a:lnTo>
                  <a:pt x="1298422" y="378460"/>
                </a:lnTo>
                <a:lnTo>
                  <a:pt x="1298079" y="377190"/>
                </a:lnTo>
                <a:lnTo>
                  <a:pt x="1297762" y="377190"/>
                </a:lnTo>
                <a:lnTo>
                  <a:pt x="1297635" y="375920"/>
                </a:lnTo>
                <a:lnTo>
                  <a:pt x="1297762" y="373380"/>
                </a:lnTo>
                <a:lnTo>
                  <a:pt x="1298232" y="373380"/>
                </a:lnTo>
                <a:lnTo>
                  <a:pt x="1448866" y="137160"/>
                </a:lnTo>
                <a:lnTo>
                  <a:pt x="1449311" y="135890"/>
                </a:lnTo>
                <a:lnTo>
                  <a:pt x="1450695" y="135890"/>
                </a:lnTo>
                <a:lnTo>
                  <a:pt x="1451178" y="134620"/>
                </a:lnTo>
                <a:lnTo>
                  <a:pt x="1802549" y="134620"/>
                </a:lnTo>
                <a:lnTo>
                  <a:pt x="1803120" y="133350"/>
                </a:lnTo>
                <a:lnTo>
                  <a:pt x="1803755" y="133350"/>
                </a:lnTo>
                <a:lnTo>
                  <a:pt x="1804276" y="132080"/>
                </a:lnTo>
                <a:lnTo>
                  <a:pt x="1867357" y="34290"/>
                </a:lnTo>
                <a:lnTo>
                  <a:pt x="1867941" y="33020"/>
                </a:lnTo>
                <a:lnTo>
                  <a:pt x="1868449" y="31750"/>
                </a:lnTo>
                <a:lnTo>
                  <a:pt x="1868893" y="30480"/>
                </a:lnTo>
                <a:lnTo>
                  <a:pt x="1869262" y="29210"/>
                </a:lnTo>
                <a:lnTo>
                  <a:pt x="1869427" y="29210"/>
                </a:lnTo>
                <a:lnTo>
                  <a:pt x="1869681" y="27940"/>
                </a:lnTo>
                <a:lnTo>
                  <a:pt x="1869859" y="26670"/>
                </a:lnTo>
                <a:lnTo>
                  <a:pt x="1869668" y="21590"/>
                </a:lnTo>
                <a:lnTo>
                  <a:pt x="1869414" y="20320"/>
                </a:lnTo>
                <a:lnTo>
                  <a:pt x="1869071" y="19050"/>
                </a:lnTo>
                <a:lnTo>
                  <a:pt x="1868881" y="19050"/>
                </a:lnTo>
                <a:lnTo>
                  <a:pt x="1868436" y="17780"/>
                </a:lnTo>
                <a:lnTo>
                  <a:pt x="1867916" y="16510"/>
                </a:lnTo>
                <a:lnTo>
                  <a:pt x="1867331" y="15240"/>
                </a:lnTo>
                <a:lnTo>
                  <a:pt x="1867014" y="15240"/>
                </a:lnTo>
                <a:lnTo>
                  <a:pt x="1866328" y="13970"/>
                </a:lnTo>
                <a:lnTo>
                  <a:pt x="1865960" y="13970"/>
                </a:lnTo>
                <a:lnTo>
                  <a:pt x="1864766" y="12700"/>
                </a:lnTo>
                <a:lnTo>
                  <a:pt x="1864347" y="12700"/>
                </a:lnTo>
                <a:lnTo>
                  <a:pt x="1863458" y="11430"/>
                </a:lnTo>
                <a:close/>
              </a:path>
              <a:path w="2431415" h="511810">
                <a:moveTo>
                  <a:pt x="1047432" y="433070"/>
                </a:moveTo>
                <a:lnTo>
                  <a:pt x="787857" y="433070"/>
                </a:lnTo>
                <a:lnTo>
                  <a:pt x="788454" y="434340"/>
                </a:lnTo>
                <a:lnTo>
                  <a:pt x="1046302" y="434340"/>
                </a:lnTo>
                <a:lnTo>
                  <a:pt x="1047432" y="433070"/>
                </a:lnTo>
                <a:close/>
              </a:path>
              <a:path w="2431415" h="511810">
                <a:moveTo>
                  <a:pt x="1058887" y="427990"/>
                </a:moveTo>
                <a:lnTo>
                  <a:pt x="785812" y="427990"/>
                </a:lnTo>
                <a:lnTo>
                  <a:pt x="785660" y="429260"/>
                </a:lnTo>
                <a:lnTo>
                  <a:pt x="785964" y="431800"/>
                </a:lnTo>
                <a:lnTo>
                  <a:pt x="786257" y="431800"/>
                </a:lnTo>
                <a:lnTo>
                  <a:pt x="786625" y="433070"/>
                </a:lnTo>
                <a:lnTo>
                  <a:pt x="1050747" y="433070"/>
                </a:lnTo>
                <a:lnTo>
                  <a:pt x="1051826" y="431800"/>
                </a:lnTo>
                <a:lnTo>
                  <a:pt x="1053934" y="430530"/>
                </a:lnTo>
                <a:lnTo>
                  <a:pt x="1055966" y="430530"/>
                </a:lnTo>
                <a:lnTo>
                  <a:pt x="1056970" y="429260"/>
                </a:lnTo>
                <a:lnTo>
                  <a:pt x="1057935" y="429260"/>
                </a:lnTo>
                <a:lnTo>
                  <a:pt x="1058887" y="427990"/>
                </a:lnTo>
                <a:close/>
              </a:path>
              <a:path w="2431415" h="511810">
                <a:moveTo>
                  <a:pt x="1249011" y="134620"/>
                </a:moveTo>
                <a:lnTo>
                  <a:pt x="1091425" y="134620"/>
                </a:lnTo>
                <a:lnTo>
                  <a:pt x="1091895" y="135890"/>
                </a:lnTo>
                <a:lnTo>
                  <a:pt x="1093279" y="135890"/>
                </a:lnTo>
                <a:lnTo>
                  <a:pt x="1093724" y="137160"/>
                </a:lnTo>
                <a:lnTo>
                  <a:pt x="1094244" y="137160"/>
                </a:lnTo>
                <a:lnTo>
                  <a:pt x="1094384" y="138430"/>
                </a:lnTo>
                <a:lnTo>
                  <a:pt x="1094536" y="138430"/>
                </a:lnTo>
                <a:lnTo>
                  <a:pt x="1094689" y="139700"/>
                </a:lnTo>
                <a:lnTo>
                  <a:pt x="1094536" y="140970"/>
                </a:lnTo>
                <a:lnTo>
                  <a:pt x="1094384" y="140970"/>
                </a:lnTo>
                <a:lnTo>
                  <a:pt x="1094257" y="142240"/>
                </a:lnTo>
                <a:lnTo>
                  <a:pt x="1094105" y="142240"/>
                </a:lnTo>
                <a:lnTo>
                  <a:pt x="984326" y="313690"/>
                </a:lnTo>
                <a:lnTo>
                  <a:pt x="983881" y="314960"/>
                </a:lnTo>
                <a:lnTo>
                  <a:pt x="982802" y="314960"/>
                </a:lnTo>
                <a:lnTo>
                  <a:pt x="982179" y="316230"/>
                </a:lnTo>
                <a:lnTo>
                  <a:pt x="857796" y="316230"/>
                </a:lnTo>
                <a:lnTo>
                  <a:pt x="857186" y="317500"/>
                </a:lnTo>
                <a:lnTo>
                  <a:pt x="855903" y="317500"/>
                </a:lnTo>
                <a:lnTo>
                  <a:pt x="855611" y="318770"/>
                </a:lnTo>
                <a:lnTo>
                  <a:pt x="786244" y="426720"/>
                </a:lnTo>
                <a:lnTo>
                  <a:pt x="786091" y="427990"/>
                </a:lnTo>
                <a:lnTo>
                  <a:pt x="1059815" y="427990"/>
                </a:lnTo>
                <a:lnTo>
                  <a:pt x="1060716" y="426720"/>
                </a:lnTo>
                <a:lnTo>
                  <a:pt x="1061580" y="425450"/>
                </a:lnTo>
                <a:lnTo>
                  <a:pt x="1062431" y="425450"/>
                </a:lnTo>
                <a:lnTo>
                  <a:pt x="1063256" y="424180"/>
                </a:lnTo>
                <a:lnTo>
                  <a:pt x="1064056" y="424180"/>
                </a:lnTo>
                <a:lnTo>
                  <a:pt x="1065555" y="421640"/>
                </a:lnTo>
                <a:lnTo>
                  <a:pt x="1066253" y="420370"/>
                </a:lnTo>
                <a:lnTo>
                  <a:pt x="1066927" y="420370"/>
                </a:lnTo>
                <a:lnTo>
                  <a:pt x="1067562" y="419100"/>
                </a:lnTo>
                <a:lnTo>
                  <a:pt x="1249011" y="134620"/>
                </a:lnTo>
                <a:close/>
              </a:path>
              <a:path w="2431415" h="511810">
                <a:moveTo>
                  <a:pt x="1755406" y="203200"/>
                </a:moveTo>
                <a:lnTo>
                  <a:pt x="1523060" y="203200"/>
                </a:lnTo>
                <a:lnTo>
                  <a:pt x="1455991" y="308610"/>
                </a:lnTo>
                <a:lnTo>
                  <a:pt x="1455674" y="308610"/>
                </a:lnTo>
                <a:lnTo>
                  <a:pt x="1455534" y="309880"/>
                </a:lnTo>
                <a:lnTo>
                  <a:pt x="1455381" y="309880"/>
                </a:lnTo>
                <a:lnTo>
                  <a:pt x="1455229" y="311150"/>
                </a:lnTo>
                <a:lnTo>
                  <a:pt x="1455381" y="312420"/>
                </a:lnTo>
                <a:lnTo>
                  <a:pt x="1455547" y="312420"/>
                </a:lnTo>
                <a:lnTo>
                  <a:pt x="1455750" y="313690"/>
                </a:lnTo>
                <a:lnTo>
                  <a:pt x="1456296" y="313690"/>
                </a:lnTo>
                <a:lnTo>
                  <a:pt x="1456766" y="314960"/>
                </a:lnTo>
                <a:lnTo>
                  <a:pt x="1457871" y="314960"/>
                </a:lnTo>
                <a:lnTo>
                  <a:pt x="1458188" y="316230"/>
                </a:lnTo>
                <a:lnTo>
                  <a:pt x="1533474" y="316230"/>
                </a:lnTo>
                <a:lnTo>
                  <a:pt x="1534058" y="317500"/>
                </a:lnTo>
                <a:lnTo>
                  <a:pt x="1534820" y="317500"/>
                </a:lnTo>
                <a:lnTo>
                  <a:pt x="1535239" y="318770"/>
                </a:lnTo>
                <a:lnTo>
                  <a:pt x="1535734" y="318770"/>
                </a:lnTo>
                <a:lnTo>
                  <a:pt x="1535912" y="320040"/>
                </a:lnTo>
                <a:lnTo>
                  <a:pt x="1535976" y="321310"/>
                </a:lnTo>
                <a:lnTo>
                  <a:pt x="1535912" y="322580"/>
                </a:lnTo>
                <a:lnTo>
                  <a:pt x="1535747" y="322580"/>
                </a:lnTo>
                <a:lnTo>
                  <a:pt x="1535353" y="323850"/>
                </a:lnTo>
                <a:lnTo>
                  <a:pt x="1500543" y="378460"/>
                </a:lnTo>
                <a:lnTo>
                  <a:pt x="1499971" y="378460"/>
                </a:lnTo>
                <a:lnTo>
                  <a:pt x="1499717" y="379730"/>
                </a:lnTo>
                <a:lnTo>
                  <a:pt x="1646113" y="379730"/>
                </a:lnTo>
                <a:lnTo>
                  <a:pt x="1755584" y="208280"/>
                </a:lnTo>
                <a:lnTo>
                  <a:pt x="1756029" y="208280"/>
                </a:lnTo>
                <a:lnTo>
                  <a:pt x="1756156" y="207010"/>
                </a:lnTo>
                <a:lnTo>
                  <a:pt x="1755863" y="204470"/>
                </a:lnTo>
                <a:lnTo>
                  <a:pt x="1755571" y="204470"/>
                </a:lnTo>
                <a:lnTo>
                  <a:pt x="1755406" y="203200"/>
                </a:lnTo>
                <a:close/>
              </a:path>
              <a:path w="2431415" h="511810">
                <a:moveTo>
                  <a:pt x="1753971" y="201930"/>
                </a:moveTo>
                <a:lnTo>
                  <a:pt x="1524025" y="201930"/>
                </a:lnTo>
                <a:lnTo>
                  <a:pt x="1523758" y="203200"/>
                </a:lnTo>
                <a:lnTo>
                  <a:pt x="1754517" y="203200"/>
                </a:lnTo>
                <a:lnTo>
                  <a:pt x="1753971" y="201930"/>
                </a:lnTo>
                <a:close/>
              </a:path>
              <a:path w="2431415" h="511810">
                <a:moveTo>
                  <a:pt x="754126" y="10160"/>
                </a:moveTo>
                <a:lnTo>
                  <a:pt x="308470" y="10160"/>
                </a:lnTo>
                <a:lnTo>
                  <a:pt x="305409" y="11430"/>
                </a:lnTo>
                <a:lnTo>
                  <a:pt x="754595" y="11430"/>
                </a:lnTo>
                <a:lnTo>
                  <a:pt x="754126" y="10160"/>
                </a:lnTo>
                <a:close/>
              </a:path>
              <a:path w="2431415" h="511810">
                <a:moveTo>
                  <a:pt x="1308201" y="10160"/>
                </a:moveTo>
                <a:lnTo>
                  <a:pt x="863549" y="10160"/>
                </a:lnTo>
                <a:lnTo>
                  <a:pt x="860171" y="11430"/>
                </a:lnTo>
                <a:lnTo>
                  <a:pt x="1309154" y="11430"/>
                </a:lnTo>
                <a:lnTo>
                  <a:pt x="1308201" y="10160"/>
                </a:lnTo>
                <a:close/>
              </a:path>
              <a:path w="2431415" h="511810">
                <a:moveTo>
                  <a:pt x="1861540" y="10160"/>
                </a:moveTo>
                <a:lnTo>
                  <a:pt x="1417383" y="10160"/>
                </a:lnTo>
                <a:lnTo>
                  <a:pt x="1414005" y="11430"/>
                </a:lnTo>
                <a:lnTo>
                  <a:pt x="1863001" y="11430"/>
                </a:lnTo>
                <a:lnTo>
                  <a:pt x="1861540" y="10160"/>
                </a:lnTo>
                <a:close/>
              </a:path>
              <a:path w="2431415" h="511810">
                <a:moveTo>
                  <a:pt x="751065" y="8890"/>
                </a:moveTo>
                <a:lnTo>
                  <a:pt x="314617" y="8890"/>
                </a:lnTo>
                <a:lnTo>
                  <a:pt x="311531" y="10160"/>
                </a:lnTo>
                <a:lnTo>
                  <a:pt x="752119" y="10160"/>
                </a:lnTo>
                <a:lnTo>
                  <a:pt x="751065" y="8890"/>
                </a:lnTo>
                <a:close/>
              </a:path>
              <a:path w="2431415" h="511810">
                <a:moveTo>
                  <a:pt x="1306156" y="8890"/>
                </a:moveTo>
                <a:lnTo>
                  <a:pt x="870369" y="8890"/>
                </a:lnTo>
                <a:lnTo>
                  <a:pt x="866952" y="10160"/>
                </a:lnTo>
                <a:lnTo>
                  <a:pt x="1306677" y="10160"/>
                </a:lnTo>
                <a:lnTo>
                  <a:pt x="1306156" y="8890"/>
                </a:lnTo>
                <a:close/>
              </a:path>
              <a:path w="2431415" h="511810">
                <a:moveTo>
                  <a:pt x="1860003" y="8890"/>
                </a:moveTo>
                <a:lnTo>
                  <a:pt x="1424203" y="8890"/>
                </a:lnTo>
                <a:lnTo>
                  <a:pt x="1420787" y="10160"/>
                </a:lnTo>
                <a:lnTo>
                  <a:pt x="1860524" y="10160"/>
                </a:lnTo>
                <a:lnTo>
                  <a:pt x="1860003" y="8890"/>
                </a:lnTo>
                <a:close/>
              </a:path>
              <a:path w="2431415" h="511810">
                <a:moveTo>
                  <a:pt x="746747" y="7620"/>
                </a:moveTo>
                <a:lnTo>
                  <a:pt x="323799" y="7620"/>
                </a:lnTo>
                <a:lnTo>
                  <a:pt x="320738" y="8890"/>
                </a:lnTo>
                <a:lnTo>
                  <a:pt x="747826" y="8890"/>
                </a:lnTo>
                <a:lnTo>
                  <a:pt x="746747" y="7620"/>
                </a:lnTo>
                <a:close/>
              </a:path>
              <a:path w="2431415" h="511810">
                <a:moveTo>
                  <a:pt x="1301165" y="7620"/>
                </a:moveTo>
                <a:lnTo>
                  <a:pt x="880706" y="7620"/>
                </a:lnTo>
                <a:lnTo>
                  <a:pt x="877252" y="8890"/>
                </a:lnTo>
                <a:lnTo>
                  <a:pt x="1302308" y="8890"/>
                </a:lnTo>
                <a:lnTo>
                  <a:pt x="1301165" y="7620"/>
                </a:lnTo>
                <a:close/>
              </a:path>
              <a:path w="2431415" h="511810">
                <a:moveTo>
                  <a:pt x="1855012" y="7620"/>
                </a:moveTo>
                <a:lnTo>
                  <a:pt x="1434541" y="7620"/>
                </a:lnTo>
                <a:lnTo>
                  <a:pt x="1431086" y="8890"/>
                </a:lnTo>
                <a:lnTo>
                  <a:pt x="1856155" y="8890"/>
                </a:lnTo>
                <a:lnTo>
                  <a:pt x="1855012" y="7620"/>
                </a:lnTo>
                <a:close/>
              </a:path>
              <a:path w="2431415" h="511810">
                <a:moveTo>
                  <a:pt x="1952752" y="2540"/>
                </a:moveTo>
                <a:lnTo>
                  <a:pt x="1940623" y="2540"/>
                </a:lnTo>
                <a:lnTo>
                  <a:pt x="1940064" y="3810"/>
                </a:lnTo>
                <a:lnTo>
                  <a:pt x="1953133" y="3810"/>
                </a:lnTo>
                <a:lnTo>
                  <a:pt x="1952752" y="2540"/>
                </a:lnTo>
                <a:close/>
              </a:path>
              <a:path w="2431415" h="511810">
                <a:moveTo>
                  <a:pt x="1951418" y="1270"/>
                </a:moveTo>
                <a:lnTo>
                  <a:pt x="1942147" y="1270"/>
                </a:lnTo>
                <a:lnTo>
                  <a:pt x="1941233" y="2540"/>
                </a:lnTo>
                <a:lnTo>
                  <a:pt x="1952117" y="2540"/>
                </a:lnTo>
                <a:lnTo>
                  <a:pt x="1951418" y="1270"/>
                </a:lnTo>
                <a:close/>
              </a:path>
              <a:path w="2431415" h="511810">
                <a:moveTo>
                  <a:pt x="1948789" y="0"/>
                </a:moveTo>
                <a:lnTo>
                  <a:pt x="1944789" y="0"/>
                </a:lnTo>
                <a:lnTo>
                  <a:pt x="1944230" y="1270"/>
                </a:lnTo>
                <a:lnTo>
                  <a:pt x="1949348" y="1270"/>
                </a:lnTo>
                <a:lnTo>
                  <a:pt x="1948789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algn="ctr"/>
            <a:endParaRPr/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B89884E8-C560-3D75-A2FD-343012A6FF2A}"/>
              </a:ext>
            </a:extLst>
          </p:cNvPr>
          <p:cNvSpPr txBox="1">
            <a:spLocks/>
          </p:cNvSpPr>
          <p:nvPr/>
        </p:nvSpPr>
        <p:spPr bwMode="auto">
          <a:xfrm>
            <a:off x="832181" y="6292302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13E90A3A-CDC4-5608-496E-445D49B60FDD}"/>
              </a:ext>
            </a:extLst>
          </p:cNvPr>
          <p:cNvSpPr txBox="1">
            <a:spLocks/>
          </p:cNvSpPr>
          <p:nvPr/>
        </p:nvSpPr>
        <p:spPr bwMode="auto">
          <a:xfrm>
            <a:off x="2328917" y="6287049"/>
            <a:ext cx="171145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41C138-2568-3A5F-6B71-2398F5DCD874}"/>
              </a:ext>
            </a:extLst>
          </p:cNvPr>
          <p:cNvSpPr txBox="1"/>
          <p:nvPr/>
        </p:nvSpPr>
        <p:spPr>
          <a:xfrm>
            <a:off x="770693" y="1904594"/>
            <a:ext cx="11131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B478F"/>
              </a:buClr>
            </a:pPr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Идеально подходит </a:t>
            </a:r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товаров на развес </a:t>
            </a:r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от конфет и орехов до сухофруктов и макарон!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E36601D-1CB5-BA07-61CA-F1E453649D9E}"/>
              </a:ext>
            </a:extLst>
          </p:cNvPr>
          <p:cNvGrpSpPr/>
          <p:nvPr/>
        </p:nvGrpSpPr>
        <p:grpSpPr>
          <a:xfrm>
            <a:off x="832181" y="2574118"/>
            <a:ext cx="10846884" cy="3040411"/>
            <a:chOff x="800372" y="2221909"/>
            <a:chExt cx="10846884" cy="3040411"/>
          </a:xfrm>
        </p:grpSpPr>
        <p:pic>
          <p:nvPicPr>
            <p:cNvPr id="10" name="Рисунок 9" descr="Изображение выглядит как конфета, кондитерские изделия, игрушк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9B6E33FD-01AC-BD82-C4D9-C65F03717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105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6000" y="2221909"/>
              <a:ext cx="2520000" cy="2520000"/>
            </a:xfrm>
            <a:prstGeom prst="round2SameRect">
              <a:avLst/>
            </a:prstGeom>
          </p:spPr>
        </p:pic>
        <p:pic>
          <p:nvPicPr>
            <p:cNvPr id="15" name="Рисунок 14" descr="Изображение выглядит как еда, кукуруза, желтый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A76B95CB-6727-19B5-8B40-5BA5AD96C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105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27256" y="2221909"/>
              <a:ext cx="2520000" cy="2520000"/>
            </a:xfrm>
            <a:prstGeom prst="round2SameRect">
              <a:avLst/>
            </a:prstGeom>
          </p:spPr>
        </p:pic>
        <p:pic>
          <p:nvPicPr>
            <p:cNvPr id="18" name="Рисунок 17" descr="Изображение выглядит как Легкая закуска, ед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BD341307-5E1E-E6CB-A1D3-89999293C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105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1628" y="2221909"/>
              <a:ext cx="2520000" cy="2520000"/>
            </a:xfrm>
            <a:prstGeom prst="round2SameRect">
              <a:avLst/>
            </a:prstGeom>
          </p:spPr>
        </p:pic>
        <p:pic>
          <p:nvPicPr>
            <p:cNvPr id="20" name="Рисунок 19" descr="Изображение выглядит как фрукт, ед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6AF0B6CF-68A9-564E-C71D-05BD2B8A9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105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0372" y="2221909"/>
              <a:ext cx="2520000" cy="2520000"/>
            </a:xfrm>
            <a:prstGeom prst="round2Same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CB5D072-2BA0-5827-62C9-AA94F474CACA}"/>
                </a:ext>
              </a:extLst>
            </p:cNvPr>
            <p:cNvSpPr txBox="1"/>
            <p:nvPr/>
          </p:nvSpPr>
          <p:spPr>
            <a:xfrm>
              <a:off x="1296496" y="4923766"/>
              <a:ext cx="15277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B478F"/>
                </a:buClr>
              </a:pPr>
              <a:r>
                <a:rPr lang="ru-RU" sz="16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Сухофрукты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E285731-9057-9937-17BF-6559905E862B}"/>
                </a:ext>
              </a:extLst>
            </p:cNvPr>
            <p:cNvSpPr txBox="1"/>
            <p:nvPr/>
          </p:nvSpPr>
          <p:spPr>
            <a:xfrm>
              <a:off x="4232649" y="4923766"/>
              <a:ext cx="12067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B478F"/>
                </a:buClr>
              </a:pPr>
              <a:r>
                <a:rPr lang="ru-RU" sz="16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Конфеты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4788AF7-3326-7396-8E05-3EA41E8C99D3}"/>
                </a:ext>
              </a:extLst>
            </p:cNvPr>
            <p:cNvSpPr txBox="1"/>
            <p:nvPr/>
          </p:nvSpPr>
          <p:spPr>
            <a:xfrm>
              <a:off x="7171271" y="4923766"/>
              <a:ext cx="8807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B478F"/>
                </a:buClr>
              </a:pPr>
              <a:r>
                <a:rPr lang="ru-RU" sz="16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Орехи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937A1D-625D-BC40-C753-B4518AC6E87D}"/>
                </a:ext>
              </a:extLst>
            </p:cNvPr>
            <p:cNvSpPr txBox="1"/>
            <p:nvPr/>
          </p:nvSpPr>
          <p:spPr>
            <a:xfrm>
              <a:off x="9706177" y="4923766"/>
              <a:ext cx="13621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B478F"/>
                </a:buClr>
              </a:pPr>
              <a:r>
                <a:rPr lang="ru-RU" sz="16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Макароны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2682349-9A31-7D5D-02E4-39AC69FD00C6}"/>
              </a:ext>
            </a:extLst>
          </p:cNvPr>
          <p:cNvSpPr txBox="1"/>
          <p:nvPr/>
        </p:nvSpPr>
        <p:spPr>
          <a:xfrm>
            <a:off x="770693" y="1076880"/>
            <a:ext cx="7583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/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Бокс для выкладки развесных товаров</a:t>
            </a:r>
          </a:p>
        </p:txBody>
      </p:sp>
    </p:spTree>
    <p:extLst>
      <p:ext uri="{BB962C8B-B14F-4D97-AF65-F5344CB8AC3E}">
        <p14:creationId xmlns:p14="http://schemas.microsoft.com/office/powerpoint/2010/main" val="3490077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CC7E3-0C55-4FBE-EF89-1A7DF836C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A30DE557-BA5E-8B05-A1C8-5D7656E72811}"/>
              </a:ext>
            </a:extLst>
          </p:cNvPr>
          <p:cNvSpPr txBox="1"/>
          <p:nvPr/>
        </p:nvSpPr>
        <p:spPr>
          <a:xfrm>
            <a:off x="770693" y="430549"/>
            <a:ext cx="4970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ПРИМЕНЕНИЕ</a:t>
            </a:r>
            <a:endParaRPr lang="ru-RU" sz="3200" dirty="0">
              <a:solidFill>
                <a:schemeClr val="accent1"/>
              </a:solidFill>
              <a:latin typeface="Montserrat ExtraBold" panose="000009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839DB3-7DC1-CF26-9C5D-DB565F632D15}"/>
              </a:ext>
            </a:extLst>
          </p:cNvPr>
          <p:cNvSpPr txBox="1"/>
          <p:nvPr/>
        </p:nvSpPr>
        <p:spPr>
          <a:xfrm>
            <a:off x="9100459" y="475577"/>
            <a:ext cx="2325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SPACEBOX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E44EE8B8-203F-577E-EC79-E8F680424CD3}"/>
              </a:ext>
            </a:extLst>
          </p:cNvPr>
          <p:cNvCxnSpPr>
            <a:cxnSpLocks/>
          </p:cNvCxnSpPr>
          <p:nvPr/>
        </p:nvCxnSpPr>
        <p:spPr>
          <a:xfrm>
            <a:off x="9873205" y="870868"/>
            <a:ext cx="2318795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bject 4">
            <a:extLst>
              <a:ext uri="{FF2B5EF4-FFF2-40B4-BE49-F238E27FC236}">
                <a16:creationId xmlns:a16="http://schemas.microsoft.com/office/drawing/2014/main" id="{DAF289C8-1078-3F60-4E18-4A8217C1E802}"/>
              </a:ext>
            </a:extLst>
          </p:cNvPr>
          <p:cNvSpPr/>
          <p:nvPr/>
        </p:nvSpPr>
        <p:spPr>
          <a:xfrm>
            <a:off x="10512870" y="6355871"/>
            <a:ext cx="836317" cy="176043"/>
          </a:xfrm>
          <a:custGeom>
            <a:avLst/>
            <a:gdLst/>
            <a:ahLst/>
            <a:cxnLst/>
            <a:rect l="l" t="t" r="r" b="b"/>
            <a:pathLst>
              <a:path w="2431415" h="511810">
                <a:moveTo>
                  <a:pt x="2099118" y="393700"/>
                </a:moveTo>
                <a:lnTo>
                  <a:pt x="1901494" y="393700"/>
                </a:lnTo>
                <a:lnTo>
                  <a:pt x="1902599" y="394970"/>
                </a:lnTo>
                <a:lnTo>
                  <a:pt x="1905812" y="394970"/>
                </a:lnTo>
                <a:lnTo>
                  <a:pt x="1906854" y="396240"/>
                </a:lnTo>
                <a:lnTo>
                  <a:pt x="1907882" y="396240"/>
                </a:lnTo>
                <a:lnTo>
                  <a:pt x="1908898" y="397510"/>
                </a:lnTo>
                <a:lnTo>
                  <a:pt x="2127719" y="511810"/>
                </a:lnTo>
                <a:lnTo>
                  <a:pt x="2135695" y="511810"/>
                </a:lnTo>
                <a:lnTo>
                  <a:pt x="2136406" y="510540"/>
                </a:lnTo>
                <a:lnTo>
                  <a:pt x="2137270" y="510540"/>
                </a:lnTo>
                <a:lnTo>
                  <a:pt x="2137841" y="509270"/>
                </a:lnTo>
                <a:lnTo>
                  <a:pt x="2138349" y="509270"/>
                </a:lnTo>
                <a:lnTo>
                  <a:pt x="2138781" y="508000"/>
                </a:lnTo>
                <a:lnTo>
                  <a:pt x="2139022" y="508000"/>
                </a:lnTo>
                <a:lnTo>
                  <a:pt x="2139226" y="506730"/>
                </a:lnTo>
                <a:lnTo>
                  <a:pt x="2139391" y="506730"/>
                </a:lnTo>
                <a:lnTo>
                  <a:pt x="2139569" y="505460"/>
                </a:lnTo>
                <a:lnTo>
                  <a:pt x="2139416" y="501650"/>
                </a:lnTo>
                <a:lnTo>
                  <a:pt x="2139251" y="501650"/>
                </a:lnTo>
                <a:lnTo>
                  <a:pt x="2099118" y="393700"/>
                </a:lnTo>
                <a:close/>
              </a:path>
              <a:path w="2431415" h="511810">
                <a:moveTo>
                  <a:pt x="1634756" y="509270"/>
                </a:moveTo>
                <a:lnTo>
                  <a:pt x="1628533" y="509270"/>
                </a:lnTo>
                <a:lnTo>
                  <a:pt x="1629067" y="510540"/>
                </a:lnTo>
                <a:lnTo>
                  <a:pt x="1634210" y="510540"/>
                </a:lnTo>
                <a:lnTo>
                  <a:pt x="1634756" y="509270"/>
                </a:lnTo>
                <a:close/>
              </a:path>
              <a:path w="2431415" h="511810">
                <a:moveTo>
                  <a:pt x="1953666" y="3810"/>
                </a:moveTo>
                <a:lnTo>
                  <a:pt x="1939747" y="3810"/>
                </a:lnTo>
                <a:lnTo>
                  <a:pt x="1624596" y="497840"/>
                </a:lnTo>
                <a:lnTo>
                  <a:pt x="1624190" y="499110"/>
                </a:lnTo>
                <a:lnTo>
                  <a:pt x="1623783" y="499110"/>
                </a:lnTo>
                <a:lnTo>
                  <a:pt x="1623637" y="500380"/>
                </a:lnTo>
                <a:lnTo>
                  <a:pt x="1623574" y="502920"/>
                </a:lnTo>
                <a:lnTo>
                  <a:pt x="1623656" y="504190"/>
                </a:lnTo>
                <a:lnTo>
                  <a:pt x="1623809" y="504190"/>
                </a:lnTo>
                <a:lnTo>
                  <a:pt x="1623999" y="505460"/>
                </a:lnTo>
                <a:lnTo>
                  <a:pt x="1624355" y="505460"/>
                </a:lnTo>
                <a:lnTo>
                  <a:pt x="1624952" y="506730"/>
                </a:lnTo>
                <a:lnTo>
                  <a:pt x="1625307" y="508000"/>
                </a:lnTo>
                <a:lnTo>
                  <a:pt x="1626323" y="508000"/>
                </a:lnTo>
                <a:lnTo>
                  <a:pt x="1627009" y="509270"/>
                </a:lnTo>
                <a:lnTo>
                  <a:pt x="1635290" y="509270"/>
                </a:lnTo>
                <a:lnTo>
                  <a:pt x="1879333" y="396240"/>
                </a:lnTo>
                <a:lnTo>
                  <a:pt x="1880374" y="396240"/>
                </a:lnTo>
                <a:lnTo>
                  <a:pt x="1881428" y="394970"/>
                </a:lnTo>
                <a:lnTo>
                  <a:pt x="1884667" y="394970"/>
                </a:lnTo>
                <a:lnTo>
                  <a:pt x="1885759" y="393700"/>
                </a:lnTo>
                <a:lnTo>
                  <a:pt x="2099118" y="393700"/>
                </a:lnTo>
                <a:lnTo>
                  <a:pt x="2072678" y="322580"/>
                </a:lnTo>
                <a:lnTo>
                  <a:pt x="2072347" y="321310"/>
                </a:lnTo>
                <a:lnTo>
                  <a:pt x="2072220" y="321310"/>
                </a:lnTo>
                <a:lnTo>
                  <a:pt x="2072005" y="320040"/>
                </a:lnTo>
                <a:lnTo>
                  <a:pt x="2072055" y="314960"/>
                </a:lnTo>
                <a:lnTo>
                  <a:pt x="2072144" y="313690"/>
                </a:lnTo>
                <a:lnTo>
                  <a:pt x="2072589" y="312420"/>
                </a:lnTo>
                <a:lnTo>
                  <a:pt x="2072970" y="311150"/>
                </a:lnTo>
                <a:lnTo>
                  <a:pt x="2073427" y="309880"/>
                </a:lnTo>
                <a:lnTo>
                  <a:pt x="2073681" y="309880"/>
                </a:lnTo>
                <a:lnTo>
                  <a:pt x="2074240" y="308610"/>
                </a:lnTo>
                <a:lnTo>
                  <a:pt x="2074887" y="307340"/>
                </a:lnTo>
                <a:lnTo>
                  <a:pt x="2075586" y="307340"/>
                </a:lnTo>
                <a:lnTo>
                  <a:pt x="2075954" y="306070"/>
                </a:lnTo>
                <a:lnTo>
                  <a:pt x="2076348" y="306070"/>
                </a:lnTo>
                <a:lnTo>
                  <a:pt x="2077161" y="304800"/>
                </a:lnTo>
                <a:lnTo>
                  <a:pt x="2078037" y="304800"/>
                </a:lnTo>
                <a:lnTo>
                  <a:pt x="2078964" y="303530"/>
                </a:lnTo>
                <a:lnTo>
                  <a:pt x="2079942" y="303530"/>
                </a:lnTo>
                <a:lnTo>
                  <a:pt x="2080958" y="302260"/>
                </a:lnTo>
                <a:lnTo>
                  <a:pt x="2427300" y="142240"/>
                </a:lnTo>
                <a:lnTo>
                  <a:pt x="2428265" y="140970"/>
                </a:lnTo>
                <a:lnTo>
                  <a:pt x="2428938" y="140970"/>
                </a:lnTo>
                <a:lnTo>
                  <a:pt x="2429548" y="139700"/>
                </a:lnTo>
                <a:lnTo>
                  <a:pt x="2430081" y="139700"/>
                </a:lnTo>
                <a:lnTo>
                  <a:pt x="2430399" y="138430"/>
                </a:lnTo>
                <a:lnTo>
                  <a:pt x="2430678" y="138430"/>
                </a:lnTo>
                <a:lnTo>
                  <a:pt x="2430919" y="137160"/>
                </a:lnTo>
                <a:lnTo>
                  <a:pt x="2431313" y="137160"/>
                </a:lnTo>
                <a:lnTo>
                  <a:pt x="2431338" y="132080"/>
                </a:lnTo>
                <a:lnTo>
                  <a:pt x="2431186" y="132080"/>
                </a:lnTo>
                <a:lnTo>
                  <a:pt x="2430983" y="130810"/>
                </a:lnTo>
                <a:lnTo>
                  <a:pt x="2430602" y="130810"/>
                </a:lnTo>
                <a:lnTo>
                  <a:pt x="2430322" y="129540"/>
                </a:lnTo>
                <a:lnTo>
                  <a:pt x="2429814" y="129540"/>
                </a:lnTo>
                <a:lnTo>
                  <a:pt x="2429243" y="128270"/>
                </a:lnTo>
                <a:lnTo>
                  <a:pt x="2428608" y="128270"/>
                </a:lnTo>
                <a:lnTo>
                  <a:pt x="2427668" y="127000"/>
                </a:lnTo>
                <a:lnTo>
                  <a:pt x="2426106" y="127000"/>
                </a:lnTo>
                <a:lnTo>
                  <a:pt x="2424988" y="125730"/>
                </a:lnTo>
                <a:lnTo>
                  <a:pt x="2005863" y="125730"/>
                </a:lnTo>
                <a:lnTo>
                  <a:pt x="2004771" y="124460"/>
                </a:lnTo>
                <a:lnTo>
                  <a:pt x="2003196" y="124460"/>
                </a:lnTo>
                <a:lnTo>
                  <a:pt x="2002688" y="123190"/>
                </a:lnTo>
                <a:lnTo>
                  <a:pt x="2001697" y="123190"/>
                </a:lnTo>
                <a:lnTo>
                  <a:pt x="2000758" y="121920"/>
                </a:lnTo>
                <a:lnTo>
                  <a:pt x="1999449" y="121920"/>
                </a:lnTo>
                <a:lnTo>
                  <a:pt x="1998637" y="120650"/>
                </a:lnTo>
                <a:lnTo>
                  <a:pt x="1998256" y="120650"/>
                </a:lnTo>
                <a:lnTo>
                  <a:pt x="1997202" y="118110"/>
                </a:lnTo>
                <a:lnTo>
                  <a:pt x="1996884" y="118110"/>
                </a:lnTo>
                <a:lnTo>
                  <a:pt x="1996300" y="116840"/>
                </a:lnTo>
                <a:lnTo>
                  <a:pt x="1996033" y="116840"/>
                </a:lnTo>
                <a:lnTo>
                  <a:pt x="1954593" y="5080"/>
                </a:lnTo>
                <a:lnTo>
                  <a:pt x="1954250" y="5080"/>
                </a:lnTo>
                <a:lnTo>
                  <a:pt x="1953666" y="3810"/>
                </a:lnTo>
                <a:close/>
              </a:path>
              <a:path w="2431415" h="511810">
                <a:moveTo>
                  <a:pt x="444957" y="502920"/>
                </a:moveTo>
                <a:lnTo>
                  <a:pt x="45097" y="502920"/>
                </a:lnTo>
                <a:lnTo>
                  <a:pt x="48336" y="504190"/>
                </a:lnTo>
                <a:lnTo>
                  <a:pt x="444957" y="502920"/>
                </a:lnTo>
                <a:close/>
              </a:path>
              <a:path w="2431415" h="511810">
                <a:moveTo>
                  <a:pt x="615670" y="502920"/>
                </a:moveTo>
                <a:lnTo>
                  <a:pt x="520611" y="502920"/>
                </a:lnTo>
                <a:lnTo>
                  <a:pt x="521271" y="504190"/>
                </a:lnTo>
                <a:lnTo>
                  <a:pt x="612216" y="504190"/>
                </a:lnTo>
                <a:lnTo>
                  <a:pt x="615670" y="502920"/>
                </a:lnTo>
                <a:close/>
              </a:path>
              <a:path w="2431415" h="511810">
                <a:moveTo>
                  <a:pt x="1552511" y="502920"/>
                </a:moveTo>
                <a:lnTo>
                  <a:pt x="1152918" y="502920"/>
                </a:lnTo>
                <a:lnTo>
                  <a:pt x="1154645" y="504190"/>
                </a:lnTo>
                <a:lnTo>
                  <a:pt x="1552511" y="502920"/>
                </a:lnTo>
                <a:close/>
              </a:path>
              <a:path w="2431415" h="511810">
                <a:moveTo>
                  <a:pt x="451078" y="501650"/>
                </a:moveTo>
                <a:lnTo>
                  <a:pt x="36956" y="501650"/>
                </a:lnTo>
                <a:lnTo>
                  <a:pt x="38569" y="502920"/>
                </a:lnTo>
                <a:lnTo>
                  <a:pt x="449046" y="502920"/>
                </a:lnTo>
                <a:lnTo>
                  <a:pt x="451078" y="501650"/>
                </a:lnTo>
                <a:close/>
              </a:path>
              <a:path w="2431415" h="511810">
                <a:moveTo>
                  <a:pt x="625970" y="501650"/>
                </a:moveTo>
                <a:lnTo>
                  <a:pt x="518426" y="501650"/>
                </a:lnTo>
                <a:lnTo>
                  <a:pt x="518934" y="502920"/>
                </a:lnTo>
                <a:lnTo>
                  <a:pt x="622554" y="502920"/>
                </a:lnTo>
                <a:lnTo>
                  <a:pt x="625970" y="501650"/>
                </a:lnTo>
                <a:close/>
              </a:path>
              <a:path w="2431415" h="511810">
                <a:moveTo>
                  <a:pt x="1559280" y="501650"/>
                </a:moveTo>
                <a:lnTo>
                  <a:pt x="1146124" y="501650"/>
                </a:lnTo>
                <a:lnTo>
                  <a:pt x="1147813" y="502920"/>
                </a:lnTo>
                <a:lnTo>
                  <a:pt x="1558175" y="502920"/>
                </a:lnTo>
                <a:lnTo>
                  <a:pt x="1559280" y="501650"/>
                </a:lnTo>
                <a:close/>
              </a:path>
              <a:path w="2431415" h="511810">
                <a:moveTo>
                  <a:pt x="454063" y="500380"/>
                </a:moveTo>
                <a:lnTo>
                  <a:pt x="33718" y="500380"/>
                </a:lnTo>
                <a:lnTo>
                  <a:pt x="35331" y="501650"/>
                </a:lnTo>
                <a:lnTo>
                  <a:pt x="453072" y="501650"/>
                </a:lnTo>
                <a:lnTo>
                  <a:pt x="454063" y="500380"/>
                </a:lnTo>
                <a:close/>
              </a:path>
              <a:path w="2431415" h="511810">
                <a:moveTo>
                  <a:pt x="632752" y="500380"/>
                </a:moveTo>
                <a:lnTo>
                  <a:pt x="517461" y="500380"/>
                </a:lnTo>
                <a:lnTo>
                  <a:pt x="517613" y="501650"/>
                </a:lnTo>
                <a:lnTo>
                  <a:pt x="629373" y="501650"/>
                </a:lnTo>
                <a:lnTo>
                  <a:pt x="632752" y="500380"/>
                </a:lnTo>
                <a:close/>
              </a:path>
              <a:path w="2431415" h="511810">
                <a:moveTo>
                  <a:pt x="1562506" y="500380"/>
                </a:moveTo>
                <a:lnTo>
                  <a:pt x="1141171" y="500380"/>
                </a:lnTo>
                <a:lnTo>
                  <a:pt x="1142796" y="501650"/>
                </a:lnTo>
                <a:lnTo>
                  <a:pt x="1561439" y="501650"/>
                </a:lnTo>
                <a:lnTo>
                  <a:pt x="1562506" y="500380"/>
                </a:lnTo>
                <a:close/>
              </a:path>
              <a:path w="2431415" h="511810">
                <a:moveTo>
                  <a:pt x="755510" y="11430"/>
                </a:moveTo>
                <a:lnTo>
                  <a:pt x="302361" y="11430"/>
                </a:lnTo>
                <a:lnTo>
                  <a:pt x="293319" y="15240"/>
                </a:lnTo>
                <a:lnTo>
                  <a:pt x="287451" y="17780"/>
                </a:lnTo>
                <a:lnTo>
                  <a:pt x="281736" y="20320"/>
                </a:lnTo>
                <a:lnTo>
                  <a:pt x="278942" y="21590"/>
                </a:lnTo>
                <a:lnTo>
                  <a:pt x="276212" y="24130"/>
                </a:lnTo>
                <a:lnTo>
                  <a:pt x="270929" y="26670"/>
                </a:lnTo>
                <a:lnTo>
                  <a:pt x="268389" y="29210"/>
                </a:lnTo>
                <a:lnTo>
                  <a:pt x="265912" y="31750"/>
                </a:lnTo>
                <a:lnTo>
                  <a:pt x="263499" y="33020"/>
                </a:lnTo>
                <a:lnTo>
                  <a:pt x="261162" y="35560"/>
                </a:lnTo>
                <a:lnTo>
                  <a:pt x="258914" y="38100"/>
                </a:lnTo>
                <a:lnTo>
                  <a:pt x="256743" y="39370"/>
                </a:lnTo>
                <a:lnTo>
                  <a:pt x="7746" y="426720"/>
                </a:lnTo>
                <a:lnTo>
                  <a:pt x="6096" y="429260"/>
                </a:lnTo>
                <a:lnTo>
                  <a:pt x="5334" y="430530"/>
                </a:lnTo>
                <a:lnTo>
                  <a:pt x="4622" y="431800"/>
                </a:lnTo>
                <a:lnTo>
                  <a:pt x="3937" y="434340"/>
                </a:lnTo>
                <a:lnTo>
                  <a:pt x="3314" y="435610"/>
                </a:lnTo>
                <a:lnTo>
                  <a:pt x="2730" y="436880"/>
                </a:lnTo>
                <a:lnTo>
                  <a:pt x="2197" y="438150"/>
                </a:lnTo>
                <a:lnTo>
                  <a:pt x="1714" y="440690"/>
                </a:lnTo>
                <a:lnTo>
                  <a:pt x="1295" y="441960"/>
                </a:lnTo>
                <a:lnTo>
                  <a:pt x="914" y="443230"/>
                </a:lnTo>
                <a:lnTo>
                  <a:pt x="596" y="445770"/>
                </a:lnTo>
                <a:lnTo>
                  <a:pt x="342" y="447040"/>
                </a:lnTo>
                <a:lnTo>
                  <a:pt x="139" y="448310"/>
                </a:lnTo>
                <a:lnTo>
                  <a:pt x="63" y="449580"/>
                </a:lnTo>
                <a:lnTo>
                  <a:pt x="0" y="457200"/>
                </a:lnTo>
                <a:lnTo>
                  <a:pt x="139" y="458470"/>
                </a:lnTo>
                <a:lnTo>
                  <a:pt x="342" y="461010"/>
                </a:lnTo>
                <a:lnTo>
                  <a:pt x="609" y="462280"/>
                </a:lnTo>
                <a:lnTo>
                  <a:pt x="927" y="463550"/>
                </a:lnTo>
                <a:lnTo>
                  <a:pt x="1295" y="466090"/>
                </a:lnTo>
                <a:lnTo>
                  <a:pt x="1727" y="467360"/>
                </a:lnTo>
                <a:lnTo>
                  <a:pt x="2197" y="468630"/>
                </a:lnTo>
                <a:lnTo>
                  <a:pt x="2730" y="469900"/>
                </a:lnTo>
                <a:lnTo>
                  <a:pt x="3302" y="472440"/>
                </a:lnTo>
                <a:lnTo>
                  <a:pt x="10502" y="483870"/>
                </a:lnTo>
                <a:lnTo>
                  <a:pt x="11556" y="486410"/>
                </a:lnTo>
                <a:lnTo>
                  <a:pt x="12649" y="486410"/>
                </a:lnTo>
                <a:lnTo>
                  <a:pt x="13792" y="487680"/>
                </a:lnTo>
                <a:lnTo>
                  <a:pt x="14973" y="488950"/>
                </a:lnTo>
                <a:lnTo>
                  <a:pt x="16205" y="490220"/>
                </a:lnTo>
                <a:lnTo>
                  <a:pt x="17475" y="491490"/>
                </a:lnTo>
                <a:lnTo>
                  <a:pt x="18796" y="492760"/>
                </a:lnTo>
                <a:lnTo>
                  <a:pt x="21539" y="495300"/>
                </a:lnTo>
                <a:lnTo>
                  <a:pt x="22974" y="495300"/>
                </a:lnTo>
                <a:lnTo>
                  <a:pt x="25920" y="497840"/>
                </a:lnTo>
                <a:lnTo>
                  <a:pt x="27431" y="497840"/>
                </a:lnTo>
                <a:lnTo>
                  <a:pt x="30543" y="500380"/>
                </a:lnTo>
                <a:lnTo>
                  <a:pt x="455993" y="500380"/>
                </a:lnTo>
                <a:lnTo>
                  <a:pt x="456933" y="499110"/>
                </a:lnTo>
                <a:lnTo>
                  <a:pt x="458787" y="499110"/>
                </a:lnTo>
                <a:lnTo>
                  <a:pt x="460540" y="497840"/>
                </a:lnTo>
                <a:lnTo>
                  <a:pt x="461391" y="496570"/>
                </a:lnTo>
                <a:lnTo>
                  <a:pt x="462216" y="496570"/>
                </a:lnTo>
                <a:lnTo>
                  <a:pt x="463016" y="495300"/>
                </a:lnTo>
                <a:lnTo>
                  <a:pt x="464553" y="494030"/>
                </a:lnTo>
                <a:lnTo>
                  <a:pt x="465277" y="492760"/>
                </a:lnTo>
                <a:lnTo>
                  <a:pt x="465975" y="492760"/>
                </a:lnTo>
                <a:lnTo>
                  <a:pt x="467283" y="490220"/>
                </a:lnTo>
                <a:lnTo>
                  <a:pt x="467893" y="490220"/>
                </a:lnTo>
                <a:lnTo>
                  <a:pt x="469036" y="487680"/>
                </a:lnTo>
                <a:lnTo>
                  <a:pt x="533107" y="387350"/>
                </a:lnTo>
                <a:lnTo>
                  <a:pt x="533438" y="387350"/>
                </a:lnTo>
                <a:lnTo>
                  <a:pt x="533730" y="386080"/>
                </a:lnTo>
                <a:lnTo>
                  <a:pt x="533857" y="386080"/>
                </a:lnTo>
                <a:lnTo>
                  <a:pt x="533717" y="383540"/>
                </a:lnTo>
                <a:lnTo>
                  <a:pt x="533438" y="383540"/>
                </a:lnTo>
                <a:lnTo>
                  <a:pt x="533107" y="382270"/>
                </a:lnTo>
                <a:lnTo>
                  <a:pt x="532587" y="382270"/>
                </a:lnTo>
                <a:lnTo>
                  <a:pt x="532345" y="381000"/>
                </a:lnTo>
                <a:lnTo>
                  <a:pt x="530123" y="381000"/>
                </a:lnTo>
                <a:lnTo>
                  <a:pt x="529272" y="379730"/>
                </a:lnTo>
                <a:lnTo>
                  <a:pt x="190601" y="379730"/>
                </a:lnTo>
                <a:lnTo>
                  <a:pt x="190055" y="378460"/>
                </a:lnTo>
                <a:lnTo>
                  <a:pt x="189369" y="378460"/>
                </a:lnTo>
                <a:lnTo>
                  <a:pt x="189001" y="377190"/>
                </a:lnTo>
                <a:lnTo>
                  <a:pt x="188658" y="377190"/>
                </a:lnTo>
                <a:lnTo>
                  <a:pt x="188518" y="375920"/>
                </a:lnTo>
                <a:lnTo>
                  <a:pt x="188391" y="375920"/>
                </a:lnTo>
                <a:lnTo>
                  <a:pt x="188709" y="373380"/>
                </a:lnTo>
                <a:lnTo>
                  <a:pt x="188912" y="373380"/>
                </a:lnTo>
                <a:lnTo>
                  <a:pt x="189166" y="372110"/>
                </a:lnTo>
                <a:lnTo>
                  <a:pt x="228866" y="309880"/>
                </a:lnTo>
                <a:lnTo>
                  <a:pt x="229958" y="309880"/>
                </a:lnTo>
                <a:lnTo>
                  <a:pt x="230543" y="308610"/>
                </a:lnTo>
                <a:lnTo>
                  <a:pt x="582777" y="308610"/>
                </a:lnTo>
                <a:lnTo>
                  <a:pt x="583552" y="307340"/>
                </a:lnTo>
                <a:lnTo>
                  <a:pt x="584758" y="307340"/>
                </a:lnTo>
                <a:lnTo>
                  <a:pt x="584974" y="306070"/>
                </a:lnTo>
                <a:lnTo>
                  <a:pt x="585279" y="306070"/>
                </a:lnTo>
                <a:lnTo>
                  <a:pt x="642531" y="215900"/>
                </a:lnTo>
                <a:lnTo>
                  <a:pt x="642975" y="215900"/>
                </a:lnTo>
                <a:lnTo>
                  <a:pt x="643102" y="214630"/>
                </a:lnTo>
                <a:lnTo>
                  <a:pt x="642810" y="212090"/>
                </a:lnTo>
                <a:lnTo>
                  <a:pt x="642531" y="212090"/>
                </a:lnTo>
                <a:lnTo>
                  <a:pt x="642353" y="210820"/>
                </a:lnTo>
                <a:lnTo>
                  <a:pt x="641718" y="210820"/>
                </a:lnTo>
                <a:lnTo>
                  <a:pt x="641197" y="209550"/>
                </a:lnTo>
                <a:lnTo>
                  <a:pt x="301396" y="209550"/>
                </a:lnTo>
                <a:lnTo>
                  <a:pt x="300913" y="208280"/>
                </a:lnTo>
                <a:lnTo>
                  <a:pt x="299173" y="208280"/>
                </a:lnTo>
                <a:lnTo>
                  <a:pt x="298932" y="207010"/>
                </a:lnTo>
                <a:lnTo>
                  <a:pt x="298323" y="207010"/>
                </a:lnTo>
                <a:lnTo>
                  <a:pt x="298018" y="205740"/>
                </a:lnTo>
                <a:lnTo>
                  <a:pt x="297764" y="205740"/>
                </a:lnTo>
                <a:lnTo>
                  <a:pt x="297891" y="203200"/>
                </a:lnTo>
                <a:lnTo>
                  <a:pt x="298157" y="201930"/>
                </a:lnTo>
                <a:lnTo>
                  <a:pt x="298411" y="201930"/>
                </a:lnTo>
                <a:lnTo>
                  <a:pt x="339712" y="137160"/>
                </a:lnTo>
                <a:lnTo>
                  <a:pt x="340156" y="135890"/>
                </a:lnTo>
                <a:lnTo>
                  <a:pt x="341541" y="135890"/>
                </a:lnTo>
                <a:lnTo>
                  <a:pt x="342011" y="134620"/>
                </a:lnTo>
                <a:lnTo>
                  <a:pt x="694397" y="134620"/>
                </a:lnTo>
                <a:lnTo>
                  <a:pt x="694969" y="133350"/>
                </a:lnTo>
                <a:lnTo>
                  <a:pt x="695706" y="133350"/>
                </a:lnTo>
                <a:lnTo>
                  <a:pt x="696112" y="132080"/>
                </a:lnTo>
                <a:lnTo>
                  <a:pt x="759472" y="33020"/>
                </a:lnTo>
                <a:lnTo>
                  <a:pt x="759993" y="31750"/>
                </a:lnTo>
                <a:lnTo>
                  <a:pt x="760463" y="31750"/>
                </a:lnTo>
                <a:lnTo>
                  <a:pt x="760869" y="30480"/>
                </a:lnTo>
                <a:lnTo>
                  <a:pt x="761047" y="29210"/>
                </a:lnTo>
                <a:lnTo>
                  <a:pt x="761339" y="29210"/>
                </a:lnTo>
                <a:lnTo>
                  <a:pt x="761466" y="27940"/>
                </a:lnTo>
                <a:lnTo>
                  <a:pt x="761657" y="26670"/>
                </a:lnTo>
                <a:lnTo>
                  <a:pt x="761657" y="22860"/>
                </a:lnTo>
                <a:lnTo>
                  <a:pt x="761466" y="21590"/>
                </a:lnTo>
                <a:lnTo>
                  <a:pt x="761199" y="20320"/>
                </a:lnTo>
                <a:lnTo>
                  <a:pt x="760869" y="19050"/>
                </a:lnTo>
                <a:lnTo>
                  <a:pt x="760247" y="17780"/>
                </a:lnTo>
                <a:lnTo>
                  <a:pt x="759764" y="16510"/>
                </a:lnTo>
                <a:lnTo>
                  <a:pt x="759218" y="15240"/>
                </a:lnTo>
                <a:lnTo>
                  <a:pt x="758609" y="15240"/>
                </a:lnTo>
                <a:lnTo>
                  <a:pt x="757923" y="13970"/>
                </a:lnTo>
                <a:lnTo>
                  <a:pt x="757186" y="12700"/>
                </a:lnTo>
                <a:lnTo>
                  <a:pt x="756373" y="12700"/>
                </a:lnTo>
                <a:lnTo>
                  <a:pt x="755510" y="11430"/>
                </a:lnTo>
                <a:close/>
              </a:path>
              <a:path w="2431415" h="511810">
                <a:moveTo>
                  <a:pt x="1310068" y="11430"/>
                </a:moveTo>
                <a:lnTo>
                  <a:pt x="856830" y="11430"/>
                </a:lnTo>
                <a:lnTo>
                  <a:pt x="843813" y="16510"/>
                </a:lnTo>
                <a:lnTo>
                  <a:pt x="837577" y="19050"/>
                </a:lnTo>
                <a:lnTo>
                  <a:pt x="834542" y="21590"/>
                </a:lnTo>
                <a:lnTo>
                  <a:pt x="831557" y="22860"/>
                </a:lnTo>
                <a:lnTo>
                  <a:pt x="828649" y="25400"/>
                </a:lnTo>
                <a:lnTo>
                  <a:pt x="825804" y="26670"/>
                </a:lnTo>
                <a:lnTo>
                  <a:pt x="823023" y="29210"/>
                </a:lnTo>
                <a:lnTo>
                  <a:pt x="799782" y="54610"/>
                </a:lnTo>
                <a:lnTo>
                  <a:pt x="517779" y="496570"/>
                </a:lnTo>
                <a:lnTo>
                  <a:pt x="517258" y="496570"/>
                </a:lnTo>
                <a:lnTo>
                  <a:pt x="517194" y="499110"/>
                </a:lnTo>
                <a:lnTo>
                  <a:pt x="517271" y="500380"/>
                </a:lnTo>
                <a:lnTo>
                  <a:pt x="636092" y="500380"/>
                </a:lnTo>
                <a:lnTo>
                  <a:pt x="649109" y="495300"/>
                </a:lnTo>
                <a:lnTo>
                  <a:pt x="655345" y="492760"/>
                </a:lnTo>
                <a:lnTo>
                  <a:pt x="658380" y="490220"/>
                </a:lnTo>
                <a:lnTo>
                  <a:pt x="661352" y="488950"/>
                </a:lnTo>
                <a:lnTo>
                  <a:pt x="664273" y="486410"/>
                </a:lnTo>
                <a:lnTo>
                  <a:pt x="667118" y="485140"/>
                </a:lnTo>
                <a:lnTo>
                  <a:pt x="669899" y="482600"/>
                </a:lnTo>
                <a:lnTo>
                  <a:pt x="691235" y="459740"/>
                </a:lnTo>
                <a:lnTo>
                  <a:pt x="693140" y="457200"/>
                </a:lnTo>
                <a:lnTo>
                  <a:pt x="897813" y="137160"/>
                </a:lnTo>
                <a:lnTo>
                  <a:pt x="898258" y="135890"/>
                </a:lnTo>
                <a:lnTo>
                  <a:pt x="899642" y="135890"/>
                </a:lnTo>
                <a:lnTo>
                  <a:pt x="900125" y="134620"/>
                </a:lnTo>
                <a:lnTo>
                  <a:pt x="1249011" y="134620"/>
                </a:lnTo>
                <a:lnTo>
                  <a:pt x="1313815" y="33020"/>
                </a:lnTo>
                <a:lnTo>
                  <a:pt x="1314361" y="31750"/>
                </a:lnTo>
                <a:lnTo>
                  <a:pt x="1314615" y="31750"/>
                </a:lnTo>
                <a:lnTo>
                  <a:pt x="1315059" y="30480"/>
                </a:lnTo>
                <a:lnTo>
                  <a:pt x="1315427" y="29210"/>
                </a:lnTo>
                <a:lnTo>
                  <a:pt x="1315720" y="27940"/>
                </a:lnTo>
                <a:lnTo>
                  <a:pt x="1315935" y="26670"/>
                </a:lnTo>
                <a:lnTo>
                  <a:pt x="1316075" y="26670"/>
                </a:lnTo>
                <a:lnTo>
                  <a:pt x="1315923" y="21590"/>
                </a:lnTo>
                <a:lnTo>
                  <a:pt x="1315707" y="21590"/>
                </a:lnTo>
                <a:lnTo>
                  <a:pt x="1315415" y="20320"/>
                </a:lnTo>
                <a:lnTo>
                  <a:pt x="1315046" y="19050"/>
                </a:lnTo>
                <a:lnTo>
                  <a:pt x="1314602" y="17780"/>
                </a:lnTo>
                <a:lnTo>
                  <a:pt x="1314081" y="16510"/>
                </a:lnTo>
                <a:lnTo>
                  <a:pt x="1313497" y="15240"/>
                </a:lnTo>
                <a:lnTo>
                  <a:pt x="1312837" y="15240"/>
                </a:lnTo>
                <a:lnTo>
                  <a:pt x="1312113" y="13970"/>
                </a:lnTo>
                <a:lnTo>
                  <a:pt x="1311338" y="12700"/>
                </a:lnTo>
                <a:lnTo>
                  <a:pt x="1310932" y="12700"/>
                </a:lnTo>
                <a:lnTo>
                  <a:pt x="1310068" y="11430"/>
                </a:lnTo>
                <a:close/>
              </a:path>
              <a:path w="2431415" h="511810">
                <a:moveTo>
                  <a:pt x="1565605" y="499110"/>
                </a:moveTo>
                <a:lnTo>
                  <a:pt x="1137958" y="499110"/>
                </a:lnTo>
                <a:lnTo>
                  <a:pt x="1139545" y="500380"/>
                </a:lnTo>
                <a:lnTo>
                  <a:pt x="1564589" y="500380"/>
                </a:lnTo>
                <a:lnTo>
                  <a:pt x="1565605" y="499110"/>
                </a:lnTo>
                <a:close/>
              </a:path>
              <a:path w="2431415" h="511810">
                <a:moveTo>
                  <a:pt x="1569440" y="496570"/>
                </a:moveTo>
                <a:lnTo>
                  <a:pt x="1133335" y="496570"/>
                </a:lnTo>
                <a:lnTo>
                  <a:pt x="1136396" y="499110"/>
                </a:lnTo>
                <a:lnTo>
                  <a:pt x="1566595" y="499110"/>
                </a:lnTo>
                <a:lnTo>
                  <a:pt x="1567561" y="497840"/>
                </a:lnTo>
                <a:lnTo>
                  <a:pt x="1568513" y="497840"/>
                </a:lnTo>
                <a:lnTo>
                  <a:pt x="1569440" y="496570"/>
                </a:lnTo>
                <a:close/>
              </a:path>
              <a:path w="2431415" h="511810">
                <a:moveTo>
                  <a:pt x="1863458" y="11430"/>
                </a:moveTo>
                <a:lnTo>
                  <a:pt x="1410665" y="11430"/>
                </a:lnTo>
                <a:lnTo>
                  <a:pt x="1397647" y="16510"/>
                </a:lnTo>
                <a:lnTo>
                  <a:pt x="1391412" y="19050"/>
                </a:lnTo>
                <a:lnTo>
                  <a:pt x="1388376" y="21590"/>
                </a:lnTo>
                <a:lnTo>
                  <a:pt x="1385404" y="22860"/>
                </a:lnTo>
                <a:lnTo>
                  <a:pt x="1382496" y="25400"/>
                </a:lnTo>
                <a:lnTo>
                  <a:pt x="1379639" y="26670"/>
                </a:lnTo>
                <a:lnTo>
                  <a:pt x="1376870" y="29210"/>
                </a:lnTo>
                <a:lnTo>
                  <a:pt x="1353616" y="54610"/>
                </a:lnTo>
                <a:lnTo>
                  <a:pt x="1115898" y="426720"/>
                </a:lnTo>
                <a:lnTo>
                  <a:pt x="1114996" y="427990"/>
                </a:lnTo>
                <a:lnTo>
                  <a:pt x="1114145" y="429260"/>
                </a:lnTo>
                <a:lnTo>
                  <a:pt x="1113345" y="431800"/>
                </a:lnTo>
                <a:lnTo>
                  <a:pt x="1112596" y="433070"/>
                </a:lnTo>
                <a:lnTo>
                  <a:pt x="1111897" y="434340"/>
                </a:lnTo>
                <a:lnTo>
                  <a:pt x="1111262" y="435610"/>
                </a:lnTo>
                <a:lnTo>
                  <a:pt x="1110678" y="438150"/>
                </a:lnTo>
                <a:lnTo>
                  <a:pt x="1110157" y="439420"/>
                </a:lnTo>
                <a:lnTo>
                  <a:pt x="1109687" y="440690"/>
                </a:lnTo>
                <a:lnTo>
                  <a:pt x="1109281" y="441960"/>
                </a:lnTo>
                <a:lnTo>
                  <a:pt x="1108925" y="444500"/>
                </a:lnTo>
                <a:lnTo>
                  <a:pt x="1108633" y="445770"/>
                </a:lnTo>
                <a:lnTo>
                  <a:pt x="1108392" y="447040"/>
                </a:lnTo>
                <a:lnTo>
                  <a:pt x="1108214" y="449580"/>
                </a:lnTo>
                <a:lnTo>
                  <a:pt x="1108163" y="457200"/>
                </a:lnTo>
                <a:lnTo>
                  <a:pt x="1108227" y="458470"/>
                </a:lnTo>
                <a:lnTo>
                  <a:pt x="1108405" y="459740"/>
                </a:lnTo>
                <a:lnTo>
                  <a:pt x="1108646" y="461010"/>
                </a:lnTo>
                <a:lnTo>
                  <a:pt x="1108938" y="463550"/>
                </a:lnTo>
                <a:lnTo>
                  <a:pt x="1109294" y="464820"/>
                </a:lnTo>
                <a:lnTo>
                  <a:pt x="1109713" y="466090"/>
                </a:lnTo>
                <a:lnTo>
                  <a:pt x="1110195" y="468630"/>
                </a:lnTo>
                <a:lnTo>
                  <a:pt x="1110716" y="469900"/>
                </a:lnTo>
                <a:lnTo>
                  <a:pt x="1111300" y="471170"/>
                </a:lnTo>
                <a:lnTo>
                  <a:pt x="1111948" y="472440"/>
                </a:lnTo>
                <a:lnTo>
                  <a:pt x="1112647" y="474980"/>
                </a:lnTo>
                <a:lnTo>
                  <a:pt x="1113383" y="476250"/>
                </a:lnTo>
                <a:lnTo>
                  <a:pt x="1114196" y="477520"/>
                </a:lnTo>
                <a:lnTo>
                  <a:pt x="1115047" y="478790"/>
                </a:lnTo>
                <a:lnTo>
                  <a:pt x="1115961" y="480060"/>
                </a:lnTo>
                <a:lnTo>
                  <a:pt x="1116914" y="482600"/>
                </a:lnTo>
                <a:lnTo>
                  <a:pt x="1126236" y="492760"/>
                </a:lnTo>
                <a:lnTo>
                  <a:pt x="1127582" y="492760"/>
                </a:lnTo>
                <a:lnTo>
                  <a:pt x="1128966" y="494030"/>
                </a:lnTo>
                <a:lnTo>
                  <a:pt x="1131849" y="496570"/>
                </a:lnTo>
                <a:lnTo>
                  <a:pt x="1570342" y="496570"/>
                </a:lnTo>
                <a:lnTo>
                  <a:pt x="1572069" y="494030"/>
                </a:lnTo>
                <a:lnTo>
                  <a:pt x="1572882" y="494030"/>
                </a:lnTo>
                <a:lnTo>
                  <a:pt x="1573682" y="492760"/>
                </a:lnTo>
                <a:lnTo>
                  <a:pt x="1574444" y="491490"/>
                </a:lnTo>
                <a:lnTo>
                  <a:pt x="1575181" y="491490"/>
                </a:lnTo>
                <a:lnTo>
                  <a:pt x="1576552" y="488950"/>
                </a:lnTo>
                <a:lnTo>
                  <a:pt x="1577187" y="487680"/>
                </a:lnTo>
                <a:lnTo>
                  <a:pt x="1646113" y="379730"/>
                </a:lnTo>
                <a:lnTo>
                  <a:pt x="1299349" y="379730"/>
                </a:lnTo>
                <a:lnTo>
                  <a:pt x="1298854" y="378460"/>
                </a:lnTo>
                <a:lnTo>
                  <a:pt x="1298422" y="378460"/>
                </a:lnTo>
                <a:lnTo>
                  <a:pt x="1298079" y="377190"/>
                </a:lnTo>
                <a:lnTo>
                  <a:pt x="1297762" y="377190"/>
                </a:lnTo>
                <a:lnTo>
                  <a:pt x="1297635" y="375920"/>
                </a:lnTo>
                <a:lnTo>
                  <a:pt x="1297762" y="373380"/>
                </a:lnTo>
                <a:lnTo>
                  <a:pt x="1298232" y="373380"/>
                </a:lnTo>
                <a:lnTo>
                  <a:pt x="1448866" y="137160"/>
                </a:lnTo>
                <a:lnTo>
                  <a:pt x="1449311" y="135890"/>
                </a:lnTo>
                <a:lnTo>
                  <a:pt x="1450695" y="135890"/>
                </a:lnTo>
                <a:lnTo>
                  <a:pt x="1451178" y="134620"/>
                </a:lnTo>
                <a:lnTo>
                  <a:pt x="1802549" y="134620"/>
                </a:lnTo>
                <a:lnTo>
                  <a:pt x="1803120" y="133350"/>
                </a:lnTo>
                <a:lnTo>
                  <a:pt x="1803755" y="133350"/>
                </a:lnTo>
                <a:lnTo>
                  <a:pt x="1804276" y="132080"/>
                </a:lnTo>
                <a:lnTo>
                  <a:pt x="1867357" y="34290"/>
                </a:lnTo>
                <a:lnTo>
                  <a:pt x="1867941" y="33020"/>
                </a:lnTo>
                <a:lnTo>
                  <a:pt x="1868449" y="31750"/>
                </a:lnTo>
                <a:lnTo>
                  <a:pt x="1868893" y="30480"/>
                </a:lnTo>
                <a:lnTo>
                  <a:pt x="1869262" y="29210"/>
                </a:lnTo>
                <a:lnTo>
                  <a:pt x="1869427" y="29210"/>
                </a:lnTo>
                <a:lnTo>
                  <a:pt x="1869681" y="27940"/>
                </a:lnTo>
                <a:lnTo>
                  <a:pt x="1869859" y="26670"/>
                </a:lnTo>
                <a:lnTo>
                  <a:pt x="1869668" y="21590"/>
                </a:lnTo>
                <a:lnTo>
                  <a:pt x="1869414" y="20320"/>
                </a:lnTo>
                <a:lnTo>
                  <a:pt x="1869071" y="19050"/>
                </a:lnTo>
                <a:lnTo>
                  <a:pt x="1868881" y="19050"/>
                </a:lnTo>
                <a:lnTo>
                  <a:pt x="1868436" y="17780"/>
                </a:lnTo>
                <a:lnTo>
                  <a:pt x="1867916" y="16510"/>
                </a:lnTo>
                <a:lnTo>
                  <a:pt x="1867331" y="15240"/>
                </a:lnTo>
                <a:lnTo>
                  <a:pt x="1867014" y="15240"/>
                </a:lnTo>
                <a:lnTo>
                  <a:pt x="1866328" y="13970"/>
                </a:lnTo>
                <a:lnTo>
                  <a:pt x="1865960" y="13970"/>
                </a:lnTo>
                <a:lnTo>
                  <a:pt x="1864766" y="12700"/>
                </a:lnTo>
                <a:lnTo>
                  <a:pt x="1864347" y="12700"/>
                </a:lnTo>
                <a:lnTo>
                  <a:pt x="1863458" y="11430"/>
                </a:lnTo>
                <a:close/>
              </a:path>
              <a:path w="2431415" h="511810">
                <a:moveTo>
                  <a:pt x="1047432" y="433070"/>
                </a:moveTo>
                <a:lnTo>
                  <a:pt x="787857" y="433070"/>
                </a:lnTo>
                <a:lnTo>
                  <a:pt x="788454" y="434340"/>
                </a:lnTo>
                <a:lnTo>
                  <a:pt x="1046302" y="434340"/>
                </a:lnTo>
                <a:lnTo>
                  <a:pt x="1047432" y="433070"/>
                </a:lnTo>
                <a:close/>
              </a:path>
              <a:path w="2431415" h="511810">
                <a:moveTo>
                  <a:pt x="1058887" y="427990"/>
                </a:moveTo>
                <a:lnTo>
                  <a:pt x="785812" y="427990"/>
                </a:lnTo>
                <a:lnTo>
                  <a:pt x="785660" y="429260"/>
                </a:lnTo>
                <a:lnTo>
                  <a:pt x="785964" y="431800"/>
                </a:lnTo>
                <a:lnTo>
                  <a:pt x="786257" y="431800"/>
                </a:lnTo>
                <a:lnTo>
                  <a:pt x="786625" y="433070"/>
                </a:lnTo>
                <a:lnTo>
                  <a:pt x="1050747" y="433070"/>
                </a:lnTo>
                <a:lnTo>
                  <a:pt x="1051826" y="431800"/>
                </a:lnTo>
                <a:lnTo>
                  <a:pt x="1053934" y="430530"/>
                </a:lnTo>
                <a:lnTo>
                  <a:pt x="1055966" y="430530"/>
                </a:lnTo>
                <a:lnTo>
                  <a:pt x="1056970" y="429260"/>
                </a:lnTo>
                <a:lnTo>
                  <a:pt x="1057935" y="429260"/>
                </a:lnTo>
                <a:lnTo>
                  <a:pt x="1058887" y="427990"/>
                </a:lnTo>
                <a:close/>
              </a:path>
              <a:path w="2431415" h="511810">
                <a:moveTo>
                  <a:pt x="1249011" y="134620"/>
                </a:moveTo>
                <a:lnTo>
                  <a:pt x="1091425" y="134620"/>
                </a:lnTo>
                <a:lnTo>
                  <a:pt x="1091895" y="135890"/>
                </a:lnTo>
                <a:lnTo>
                  <a:pt x="1093279" y="135890"/>
                </a:lnTo>
                <a:lnTo>
                  <a:pt x="1093724" y="137160"/>
                </a:lnTo>
                <a:lnTo>
                  <a:pt x="1094244" y="137160"/>
                </a:lnTo>
                <a:lnTo>
                  <a:pt x="1094384" y="138430"/>
                </a:lnTo>
                <a:lnTo>
                  <a:pt x="1094536" y="138430"/>
                </a:lnTo>
                <a:lnTo>
                  <a:pt x="1094689" y="139700"/>
                </a:lnTo>
                <a:lnTo>
                  <a:pt x="1094536" y="140970"/>
                </a:lnTo>
                <a:lnTo>
                  <a:pt x="1094384" y="140970"/>
                </a:lnTo>
                <a:lnTo>
                  <a:pt x="1094257" y="142240"/>
                </a:lnTo>
                <a:lnTo>
                  <a:pt x="1094105" y="142240"/>
                </a:lnTo>
                <a:lnTo>
                  <a:pt x="984326" y="313690"/>
                </a:lnTo>
                <a:lnTo>
                  <a:pt x="983881" y="314960"/>
                </a:lnTo>
                <a:lnTo>
                  <a:pt x="982802" y="314960"/>
                </a:lnTo>
                <a:lnTo>
                  <a:pt x="982179" y="316230"/>
                </a:lnTo>
                <a:lnTo>
                  <a:pt x="857796" y="316230"/>
                </a:lnTo>
                <a:lnTo>
                  <a:pt x="857186" y="317500"/>
                </a:lnTo>
                <a:lnTo>
                  <a:pt x="855903" y="317500"/>
                </a:lnTo>
                <a:lnTo>
                  <a:pt x="855611" y="318770"/>
                </a:lnTo>
                <a:lnTo>
                  <a:pt x="786244" y="426720"/>
                </a:lnTo>
                <a:lnTo>
                  <a:pt x="786091" y="427990"/>
                </a:lnTo>
                <a:lnTo>
                  <a:pt x="1059815" y="427990"/>
                </a:lnTo>
                <a:lnTo>
                  <a:pt x="1060716" y="426720"/>
                </a:lnTo>
                <a:lnTo>
                  <a:pt x="1061580" y="425450"/>
                </a:lnTo>
                <a:lnTo>
                  <a:pt x="1062431" y="425450"/>
                </a:lnTo>
                <a:lnTo>
                  <a:pt x="1063256" y="424180"/>
                </a:lnTo>
                <a:lnTo>
                  <a:pt x="1064056" y="424180"/>
                </a:lnTo>
                <a:lnTo>
                  <a:pt x="1065555" y="421640"/>
                </a:lnTo>
                <a:lnTo>
                  <a:pt x="1066253" y="420370"/>
                </a:lnTo>
                <a:lnTo>
                  <a:pt x="1066927" y="420370"/>
                </a:lnTo>
                <a:lnTo>
                  <a:pt x="1067562" y="419100"/>
                </a:lnTo>
                <a:lnTo>
                  <a:pt x="1249011" y="134620"/>
                </a:lnTo>
                <a:close/>
              </a:path>
              <a:path w="2431415" h="511810">
                <a:moveTo>
                  <a:pt x="1755406" y="203200"/>
                </a:moveTo>
                <a:lnTo>
                  <a:pt x="1523060" y="203200"/>
                </a:lnTo>
                <a:lnTo>
                  <a:pt x="1455991" y="308610"/>
                </a:lnTo>
                <a:lnTo>
                  <a:pt x="1455674" y="308610"/>
                </a:lnTo>
                <a:lnTo>
                  <a:pt x="1455534" y="309880"/>
                </a:lnTo>
                <a:lnTo>
                  <a:pt x="1455381" y="309880"/>
                </a:lnTo>
                <a:lnTo>
                  <a:pt x="1455229" y="311150"/>
                </a:lnTo>
                <a:lnTo>
                  <a:pt x="1455381" y="312420"/>
                </a:lnTo>
                <a:lnTo>
                  <a:pt x="1455547" y="312420"/>
                </a:lnTo>
                <a:lnTo>
                  <a:pt x="1455750" y="313690"/>
                </a:lnTo>
                <a:lnTo>
                  <a:pt x="1456296" y="313690"/>
                </a:lnTo>
                <a:lnTo>
                  <a:pt x="1456766" y="314960"/>
                </a:lnTo>
                <a:lnTo>
                  <a:pt x="1457871" y="314960"/>
                </a:lnTo>
                <a:lnTo>
                  <a:pt x="1458188" y="316230"/>
                </a:lnTo>
                <a:lnTo>
                  <a:pt x="1533474" y="316230"/>
                </a:lnTo>
                <a:lnTo>
                  <a:pt x="1534058" y="317500"/>
                </a:lnTo>
                <a:lnTo>
                  <a:pt x="1534820" y="317500"/>
                </a:lnTo>
                <a:lnTo>
                  <a:pt x="1535239" y="318770"/>
                </a:lnTo>
                <a:lnTo>
                  <a:pt x="1535734" y="318770"/>
                </a:lnTo>
                <a:lnTo>
                  <a:pt x="1535912" y="320040"/>
                </a:lnTo>
                <a:lnTo>
                  <a:pt x="1535976" y="321310"/>
                </a:lnTo>
                <a:lnTo>
                  <a:pt x="1535912" y="322580"/>
                </a:lnTo>
                <a:lnTo>
                  <a:pt x="1535747" y="322580"/>
                </a:lnTo>
                <a:lnTo>
                  <a:pt x="1535353" y="323850"/>
                </a:lnTo>
                <a:lnTo>
                  <a:pt x="1500543" y="378460"/>
                </a:lnTo>
                <a:lnTo>
                  <a:pt x="1499971" y="378460"/>
                </a:lnTo>
                <a:lnTo>
                  <a:pt x="1499717" y="379730"/>
                </a:lnTo>
                <a:lnTo>
                  <a:pt x="1646113" y="379730"/>
                </a:lnTo>
                <a:lnTo>
                  <a:pt x="1755584" y="208280"/>
                </a:lnTo>
                <a:lnTo>
                  <a:pt x="1756029" y="208280"/>
                </a:lnTo>
                <a:lnTo>
                  <a:pt x="1756156" y="207010"/>
                </a:lnTo>
                <a:lnTo>
                  <a:pt x="1755863" y="204470"/>
                </a:lnTo>
                <a:lnTo>
                  <a:pt x="1755571" y="204470"/>
                </a:lnTo>
                <a:lnTo>
                  <a:pt x="1755406" y="203200"/>
                </a:lnTo>
                <a:close/>
              </a:path>
              <a:path w="2431415" h="511810">
                <a:moveTo>
                  <a:pt x="1753971" y="201930"/>
                </a:moveTo>
                <a:lnTo>
                  <a:pt x="1524025" y="201930"/>
                </a:lnTo>
                <a:lnTo>
                  <a:pt x="1523758" y="203200"/>
                </a:lnTo>
                <a:lnTo>
                  <a:pt x="1754517" y="203200"/>
                </a:lnTo>
                <a:lnTo>
                  <a:pt x="1753971" y="201930"/>
                </a:lnTo>
                <a:close/>
              </a:path>
              <a:path w="2431415" h="511810">
                <a:moveTo>
                  <a:pt x="754126" y="10160"/>
                </a:moveTo>
                <a:lnTo>
                  <a:pt x="308470" y="10160"/>
                </a:lnTo>
                <a:lnTo>
                  <a:pt x="305409" y="11430"/>
                </a:lnTo>
                <a:lnTo>
                  <a:pt x="754595" y="11430"/>
                </a:lnTo>
                <a:lnTo>
                  <a:pt x="754126" y="10160"/>
                </a:lnTo>
                <a:close/>
              </a:path>
              <a:path w="2431415" h="511810">
                <a:moveTo>
                  <a:pt x="1308201" y="10160"/>
                </a:moveTo>
                <a:lnTo>
                  <a:pt x="863549" y="10160"/>
                </a:lnTo>
                <a:lnTo>
                  <a:pt x="860171" y="11430"/>
                </a:lnTo>
                <a:lnTo>
                  <a:pt x="1309154" y="11430"/>
                </a:lnTo>
                <a:lnTo>
                  <a:pt x="1308201" y="10160"/>
                </a:lnTo>
                <a:close/>
              </a:path>
              <a:path w="2431415" h="511810">
                <a:moveTo>
                  <a:pt x="1861540" y="10160"/>
                </a:moveTo>
                <a:lnTo>
                  <a:pt x="1417383" y="10160"/>
                </a:lnTo>
                <a:lnTo>
                  <a:pt x="1414005" y="11430"/>
                </a:lnTo>
                <a:lnTo>
                  <a:pt x="1863001" y="11430"/>
                </a:lnTo>
                <a:lnTo>
                  <a:pt x="1861540" y="10160"/>
                </a:lnTo>
                <a:close/>
              </a:path>
              <a:path w="2431415" h="511810">
                <a:moveTo>
                  <a:pt x="751065" y="8890"/>
                </a:moveTo>
                <a:lnTo>
                  <a:pt x="314617" y="8890"/>
                </a:lnTo>
                <a:lnTo>
                  <a:pt x="311531" y="10160"/>
                </a:lnTo>
                <a:lnTo>
                  <a:pt x="752119" y="10160"/>
                </a:lnTo>
                <a:lnTo>
                  <a:pt x="751065" y="8890"/>
                </a:lnTo>
                <a:close/>
              </a:path>
              <a:path w="2431415" h="511810">
                <a:moveTo>
                  <a:pt x="1306156" y="8890"/>
                </a:moveTo>
                <a:lnTo>
                  <a:pt x="870369" y="8890"/>
                </a:lnTo>
                <a:lnTo>
                  <a:pt x="866952" y="10160"/>
                </a:lnTo>
                <a:lnTo>
                  <a:pt x="1306677" y="10160"/>
                </a:lnTo>
                <a:lnTo>
                  <a:pt x="1306156" y="8890"/>
                </a:lnTo>
                <a:close/>
              </a:path>
              <a:path w="2431415" h="511810">
                <a:moveTo>
                  <a:pt x="1860003" y="8890"/>
                </a:moveTo>
                <a:lnTo>
                  <a:pt x="1424203" y="8890"/>
                </a:lnTo>
                <a:lnTo>
                  <a:pt x="1420787" y="10160"/>
                </a:lnTo>
                <a:lnTo>
                  <a:pt x="1860524" y="10160"/>
                </a:lnTo>
                <a:lnTo>
                  <a:pt x="1860003" y="8890"/>
                </a:lnTo>
                <a:close/>
              </a:path>
              <a:path w="2431415" h="511810">
                <a:moveTo>
                  <a:pt x="746747" y="7620"/>
                </a:moveTo>
                <a:lnTo>
                  <a:pt x="323799" y="7620"/>
                </a:lnTo>
                <a:lnTo>
                  <a:pt x="320738" y="8890"/>
                </a:lnTo>
                <a:lnTo>
                  <a:pt x="747826" y="8890"/>
                </a:lnTo>
                <a:lnTo>
                  <a:pt x="746747" y="7620"/>
                </a:lnTo>
                <a:close/>
              </a:path>
              <a:path w="2431415" h="511810">
                <a:moveTo>
                  <a:pt x="1301165" y="7620"/>
                </a:moveTo>
                <a:lnTo>
                  <a:pt x="880706" y="7620"/>
                </a:lnTo>
                <a:lnTo>
                  <a:pt x="877252" y="8890"/>
                </a:lnTo>
                <a:lnTo>
                  <a:pt x="1302308" y="8890"/>
                </a:lnTo>
                <a:lnTo>
                  <a:pt x="1301165" y="7620"/>
                </a:lnTo>
                <a:close/>
              </a:path>
              <a:path w="2431415" h="511810">
                <a:moveTo>
                  <a:pt x="1855012" y="7620"/>
                </a:moveTo>
                <a:lnTo>
                  <a:pt x="1434541" y="7620"/>
                </a:lnTo>
                <a:lnTo>
                  <a:pt x="1431086" y="8890"/>
                </a:lnTo>
                <a:lnTo>
                  <a:pt x="1856155" y="8890"/>
                </a:lnTo>
                <a:lnTo>
                  <a:pt x="1855012" y="7620"/>
                </a:lnTo>
                <a:close/>
              </a:path>
              <a:path w="2431415" h="511810">
                <a:moveTo>
                  <a:pt x="1952752" y="2540"/>
                </a:moveTo>
                <a:lnTo>
                  <a:pt x="1940623" y="2540"/>
                </a:lnTo>
                <a:lnTo>
                  <a:pt x="1940064" y="3810"/>
                </a:lnTo>
                <a:lnTo>
                  <a:pt x="1953133" y="3810"/>
                </a:lnTo>
                <a:lnTo>
                  <a:pt x="1952752" y="2540"/>
                </a:lnTo>
                <a:close/>
              </a:path>
              <a:path w="2431415" h="511810">
                <a:moveTo>
                  <a:pt x="1951418" y="1270"/>
                </a:moveTo>
                <a:lnTo>
                  <a:pt x="1942147" y="1270"/>
                </a:lnTo>
                <a:lnTo>
                  <a:pt x="1941233" y="2540"/>
                </a:lnTo>
                <a:lnTo>
                  <a:pt x="1952117" y="2540"/>
                </a:lnTo>
                <a:lnTo>
                  <a:pt x="1951418" y="1270"/>
                </a:lnTo>
                <a:close/>
              </a:path>
              <a:path w="2431415" h="511810">
                <a:moveTo>
                  <a:pt x="1948789" y="0"/>
                </a:moveTo>
                <a:lnTo>
                  <a:pt x="1944789" y="0"/>
                </a:lnTo>
                <a:lnTo>
                  <a:pt x="1944230" y="1270"/>
                </a:lnTo>
                <a:lnTo>
                  <a:pt x="1949348" y="1270"/>
                </a:lnTo>
                <a:lnTo>
                  <a:pt x="1948789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algn="ctr"/>
            <a:endParaRPr/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8B629A5F-0A3C-ADD4-50FE-6309A3E59F76}"/>
              </a:ext>
            </a:extLst>
          </p:cNvPr>
          <p:cNvSpPr txBox="1">
            <a:spLocks/>
          </p:cNvSpPr>
          <p:nvPr/>
        </p:nvSpPr>
        <p:spPr bwMode="auto">
          <a:xfrm>
            <a:off x="832181" y="6292302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3B33089A-7425-BC28-7341-024682FA91C3}"/>
              </a:ext>
            </a:extLst>
          </p:cNvPr>
          <p:cNvSpPr txBox="1">
            <a:spLocks/>
          </p:cNvSpPr>
          <p:nvPr/>
        </p:nvSpPr>
        <p:spPr bwMode="auto">
          <a:xfrm>
            <a:off x="2328917" y="6287049"/>
            <a:ext cx="171145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pic>
        <p:nvPicPr>
          <p:cNvPr id="6" name="Рисунок 5" descr="Изображение выглядит как безалкогольный напиток, пластик, полка, е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E9171FC-FE03-2EC5-2D16-AF48A51C18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4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57" y="1577643"/>
            <a:ext cx="3702714" cy="3702714"/>
          </a:xfrm>
          <a:prstGeom prst="round2Same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96D1DF-2D72-9AF6-6158-FF9F2B288850}"/>
              </a:ext>
            </a:extLst>
          </p:cNvPr>
          <p:cNvSpPr txBox="1"/>
          <p:nvPr/>
        </p:nvSpPr>
        <p:spPr>
          <a:xfrm>
            <a:off x="770693" y="5393593"/>
            <a:ext cx="3838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Размещение на </a:t>
            </a:r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прямой полке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E7F36A-6B5D-1411-54E0-77C5848F8638}"/>
              </a:ext>
            </a:extLst>
          </p:cNvPr>
          <p:cNvSpPr txBox="1"/>
          <p:nvPr/>
        </p:nvSpPr>
        <p:spPr>
          <a:xfrm>
            <a:off x="4917536" y="5393593"/>
            <a:ext cx="3838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Размещение на </a:t>
            </a:r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наклонной полке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D2F0C1-839B-6F2B-4660-8A08E59F73E1}"/>
              </a:ext>
            </a:extLst>
          </p:cNvPr>
          <p:cNvSpPr txBox="1"/>
          <p:nvPr/>
        </p:nvSpPr>
        <p:spPr>
          <a:xfrm>
            <a:off x="9100459" y="2644170"/>
            <a:ext cx="26694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B478F"/>
              </a:buClr>
            </a:pPr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Передняя часть бокса обеспечивает</a:t>
            </a:r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легкий доступ к продукции,</a:t>
            </a:r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а скругленные углы </a:t>
            </a:r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удобное и безопасное использование.</a:t>
            </a:r>
          </a:p>
        </p:txBody>
      </p:sp>
      <p:pic>
        <p:nvPicPr>
          <p:cNvPr id="10" name="Рисунок 9" descr="Изображение выглядит как фрукт, сухофрукт, апельсины, в помещени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D7A32F4-9D27-C7BD-9748-607176F5E12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508" y="1577643"/>
            <a:ext cx="3702714" cy="3702714"/>
          </a:xfrm>
          <a:prstGeom prst="round2Same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69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D2F8E-10B5-33C5-6006-2776A55C4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: скругленные верхние углы 29">
            <a:extLst>
              <a:ext uri="{FF2B5EF4-FFF2-40B4-BE49-F238E27FC236}">
                <a16:creationId xmlns:a16="http://schemas.microsoft.com/office/drawing/2014/main" id="{E573B3F2-3A5E-4AB8-1DD3-9D7931363F90}"/>
              </a:ext>
            </a:extLst>
          </p:cNvPr>
          <p:cNvSpPr/>
          <p:nvPr/>
        </p:nvSpPr>
        <p:spPr>
          <a:xfrm>
            <a:off x="796798" y="1586134"/>
            <a:ext cx="5088599" cy="3659106"/>
          </a:xfrm>
          <a:prstGeom prst="round2Same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верхние углы 26">
            <a:extLst>
              <a:ext uri="{FF2B5EF4-FFF2-40B4-BE49-F238E27FC236}">
                <a16:creationId xmlns:a16="http://schemas.microsoft.com/office/drawing/2014/main" id="{579FF7B7-93A2-2570-4C41-CD57DEFDE5B6}"/>
              </a:ext>
            </a:extLst>
          </p:cNvPr>
          <p:cNvSpPr/>
          <p:nvPr/>
        </p:nvSpPr>
        <p:spPr>
          <a:xfrm>
            <a:off x="6337549" y="1586134"/>
            <a:ext cx="5088599" cy="3659106"/>
          </a:xfrm>
          <a:prstGeom prst="round2Same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3C1456C-1210-8C29-E3C5-FE693797781E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2" name="object 4">
              <a:extLst>
                <a:ext uri="{FF2B5EF4-FFF2-40B4-BE49-F238E27FC236}">
                  <a16:creationId xmlns:a16="http://schemas.microsoft.com/office/drawing/2014/main" id="{46E56660-EB71-0DCE-2416-371D8817D0DC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3" name="Text Box 2">
              <a:hlinkClick r:id="rId2"/>
              <a:extLst>
                <a:ext uri="{FF2B5EF4-FFF2-40B4-BE49-F238E27FC236}">
                  <a16:creationId xmlns:a16="http://schemas.microsoft.com/office/drawing/2014/main" id="{4DA81F10-5A90-AF34-0F7C-3FAD9B52634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5" name="Text Box 2">
              <a:extLst>
                <a:ext uri="{FF2B5EF4-FFF2-40B4-BE49-F238E27FC236}">
                  <a16:creationId xmlns:a16="http://schemas.microsoft.com/office/drawing/2014/main" id="{D841DF96-C131-F76F-FF41-CF2E71A2553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F54493E-A286-E6C3-BB5F-73F310D7A353}"/>
              </a:ext>
            </a:extLst>
          </p:cNvPr>
          <p:cNvSpPr txBox="1"/>
          <p:nvPr/>
        </p:nvSpPr>
        <p:spPr>
          <a:xfrm>
            <a:off x="755454" y="461029"/>
            <a:ext cx="8087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КЛЮЧЕВЫЕ ПРЕИМУЩЕСТВА</a:t>
            </a:r>
          </a:p>
        </p:txBody>
      </p:sp>
      <p:pic>
        <p:nvPicPr>
          <p:cNvPr id="19" name="Рисунок 18" descr="Изображение выглядит как Легкая закуска, человек, е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8BC22EC-C313-4D7C-DDBB-975884171A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13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>
            <a:fillRect/>
          </a:stretch>
        </p:blipFill>
        <p:spPr>
          <a:xfrm>
            <a:off x="810701" y="2358725"/>
            <a:ext cx="4915614" cy="25267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4BE7486-453C-7C15-09F9-F11C010896C2}"/>
              </a:ext>
            </a:extLst>
          </p:cNvPr>
          <p:cNvSpPr txBox="1"/>
          <p:nvPr/>
        </p:nvSpPr>
        <p:spPr>
          <a:xfrm>
            <a:off x="1022826" y="5380966"/>
            <a:ext cx="4703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B478F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Передняя часть обеспечивает </a:t>
            </a:r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свободный доступ покупателя к товару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8DECC3C6-CE64-2F09-2A7B-7AF571BD82CF}"/>
              </a:ext>
            </a:extLst>
          </p:cNvPr>
          <p:cNvSpPr/>
          <p:nvPr/>
        </p:nvSpPr>
        <p:spPr>
          <a:xfrm>
            <a:off x="1000185" y="1771233"/>
            <a:ext cx="587492" cy="58749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ru-RU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94E694-F4F6-AF9F-4A60-3B859543538F}"/>
              </a:ext>
            </a:extLst>
          </p:cNvPr>
          <p:cNvSpPr txBox="1"/>
          <p:nvPr/>
        </p:nvSpPr>
        <p:spPr>
          <a:xfrm>
            <a:off x="9100459" y="475577"/>
            <a:ext cx="2325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SPACEBOX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5DB3C972-5B07-2B2E-B110-EE150159C078}"/>
              </a:ext>
            </a:extLst>
          </p:cNvPr>
          <p:cNvCxnSpPr>
            <a:cxnSpLocks/>
          </p:cNvCxnSpPr>
          <p:nvPr/>
        </p:nvCxnSpPr>
        <p:spPr>
          <a:xfrm>
            <a:off x="9873205" y="870868"/>
            <a:ext cx="2318795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Овал 27">
            <a:extLst>
              <a:ext uri="{FF2B5EF4-FFF2-40B4-BE49-F238E27FC236}">
                <a16:creationId xmlns:a16="http://schemas.microsoft.com/office/drawing/2014/main" id="{31DFAE8C-566B-D218-F6E1-58137A630012}"/>
              </a:ext>
            </a:extLst>
          </p:cNvPr>
          <p:cNvSpPr/>
          <p:nvPr/>
        </p:nvSpPr>
        <p:spPr>
          <a:xfrm>
            <a:off x="6624807" y="1771233"/>
            <a:ext cx="587492" cy="58749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328160-B333-0304-E228-3F2C51BD9994}"/>
              </a:ext>
            </a:extLst>
          </p:cNvPr>
          <p:cNvSpPr txBox="1"/>
          <p:nvPr/>
        </p:nvSpPr>
        <p:spPr>
          <a:xfrm>
            <a:off x="6730883" y="5380966"/>
            <a:ext cx="4238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B478F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Используется </a:t>
            </a:r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 совком и без него</a:t>
            </a: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F44444E-4377-09A6-E413-1E156D713BE7}"/>
              </a:ext>
            </a:extLst>
          </p:cNvPr>
          <p:cNvGrpSpPr/>
          <p:nvPr/>
        </p:nvGrpSpPr>
        <p:grpSpPr>
          <a:xfrm>
            <a:off x="6337549" y="2423707"/>
            <a:ext cx="5215142" cy="2756550"/>
            <a:chOff x="6337549" y="2249906"/>
            <a:chExt cx="5215142" cy="2756550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CCFA95AA-647C-4A1C-AFDA-49C788051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337549" y="2249906"/>
              <a:ext cx="2774837" cy="1890246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ручная тележка, дизайн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40EBFCBB-5F7A-59C6-43EF-EBE3322D1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3000" contrast="-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94199" y="2716189"/>
              <a:ext cx="3258492" cy="2290267"/>
            </a:xfrm>
            <a:prstGeom prst="rect">
              <a:avLst/>
            </a:prstGeom>
          </p:spPr>
        </p:pic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E0B3C3E3-895C-5399-725B-80BF47BC0850}"/>
                </a:ext>
              </a:extLst>
            </p:cNvPr>
            <p:cNvSpPr/>
            <p:nvPr/>
          </p:nvSpPr>
          <p:spPr>
            <a:xfrm>
              <a:off x="9484296" y="4012530"/>
              <a:ext cx="388909" cy="388909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02288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D60DA-4916-01A0-5ED4-8C39ACB58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: скругленные верхние углы 29">
            <a:extLst>
              <a:ext uri="{FF2B5EF4-FFF2-40B4-BE49-F238E27FC236}">
                <a16:creationId xmlns:a16="http://schemas.microsoft.com/office/drawing/2014/main" id="{1562E530-72BC-82F5-BAE1-42319D6FBBD5}"/>
              </a:ext>
            </a:extLst>
          </p:cNvPr>
          <p:cNvSpPr/>
          <p:nvPr/>
        </p:nvSpPr>
        <p:spPr>
          <a:xfrm>
            <a:off x="3402162" y="1586134"/>
            <a:ext cx="5088599" cy="3657600"/>
          </a:xfrm>
          <a:prstGeom prst="round2Same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CB101BE-4BF2-72A8-98E9-0DD5C14D6CA6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2" name="object 4">
              <a:extLst>
                <a:ext uri="{FF2B5EF4-FFF2-40B4-BE49-F238E27FC236}">
                  <a16:creationId xmlns:a16="http://schemas.microsoft.com/office/drawing/2014/main" id="{03A9AC4D-F747-CACC-9DD6-84FED9D36B6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3" name="Text Box 2">
              <a:hlinkClick r:id="rId2"/>
              <a:extLst>
                <a:ext uri="{FF2B5EF4-FFF2-40B4-BE49-F238E27FC236}">
                  <a16:creationId xmlns:a16="http://schemas.microsoft.com/office/drawing/2014/main" id="{EBBDD550-9504-2438-C016-C39329302AF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5" name="Text Box 2">
              <a:extLst>
                <a:ext uri="{FF2B5EF4-FFF2-40B4-BE49-F238E27FC236}">
                  <a16:creationId xmlns:a16="http://schemas.microsoft.com/office/drawing/2014/main" id="{56FC3B4C-2750-E92C-E6B1-4C35874240E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EBF5FAF-A70A-0740-0D61-8F7A2CAC4772}"/>
              </a:ext>
            </a:extLst>
          </p:cNvPr>
          <p:cNvSpPr txBox="1"/>
          <p:nvPr/>
        </p:nvSpPr>
        <p:spPr>
          <a:xfrm>
            <a:off x="755454" y="461029"/>
            <a:ext cx="853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КЛЮЧЕВЫЕ ПРЕИМУЩЕСТВА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31667A57-5AF9-1F6E-72E5-44DB507EBF01}"/>
              </a:ext>
            </a:extLst>
          </p:cNvPr>
          <p:cNvSpPr/>
          <p:nvPr/>
        </p:nvSpPr>
        <p:spPr>
          <a:xfrm>
            <a:off x="3605549" y="1771233"/>
            <a:ext cx="587492" cy="58749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25CD06-17EF-ED4A-0583-522DBD455747}"/>
              </a:ext>
            </a:extLst>
          </p:cNvPr>
          <p:cNvSpPr txBox="1"/>
          <p:nvPr/>
        </p:nvSpPr>
        <p:spPr>
          <a:xfrm>
            <a:off x="9100459" y="475577"/>
            <a:ext cx="2325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SPACEBOX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E78CB774-A899-AFE5-E926-EDC1F5113E15}"/>
              </a:ext>
            </a:extLst>
          </p:cNvPr>
          <p:cNvCxnSpPr>
            <a:cxnSpLocks/>
          </p:cNvCxnSpPr>
          <p:nvPr/>
        </p:nvCxnSpPr>
        <p:spPr>
          <a:xfrm>
            <a:off x="9873205" y="870868"/>
            <a:ext cx="2318795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838CF90-A96B-5BD4-965F-C2C98195F78E}"/>
              </a:ext>
            </a:extLst>
          </p:cNvPr>
          <p:cNvSpPr txBox="1"/>
          <p:nvPr/>
        </p:nvSpPr>
        <p:spPr>
          <a:xfrm>
            <a:off x="3628190" y="5380966"/>
            <a:ext cx="4703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B478F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Максимально </a:t>
            </a:r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использует полочное пространство</a:t>
            </a:r>
          </a:p>
        </p:txBody>
      </p:sp>
      <p:pic>
        <p:nvPicPr>
          <p:cNvPr id="7" name="Рисунок 6" descr="Изображение выглядит как Легкая закуска, десерт, е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C386418-3E91-7E3C-1EA4-1901C65FE5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13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162" y="599957"/>
            <a:ext cx="5119563" cy="511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92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B9433-491B-B2D5-143F-8FD109E68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D20787F-1E66-C394-6BC2-34787A9CDE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40029" y="1534060"/>
            <a:ext cx="7654216" cy="4848363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1607B55-99F4-38B1-692B-43F6071918B3}"/>
              </a:ext>
            </a:extLst>
          </p:cNvPr>
          <p:cNvGrpSpPr/>
          <p:nvPr/>
        </p:nvGrpSpPr>
        <p:grpSpPr>
          <a:xfrm>
            <a:off x="324290" y="6489543"/>
            <a:ext cx="11631768" cy="239612"/>
            <a:chOff x="832181" y="6292302"/>
            <a:chExt cx="10517006" cy="239612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BFB1B90A-3420-8970-DE00-9389575DBA83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8" name="Text Box 2">
              <a:hlinkClick r:id="rId3"/>
              <a:extLst>
                <a:ext uri="{FF2B5EF4-FFF2-40B4-BE49-F238E27FC236}">
                  <a16:creationId xmlns:a16="http://schemas.microsoft.com/office/drawing/2014/main" id="{CEA1DE7D-6740-407A-3256-F35A0E73F2C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sp>
        <p:nvSpPr>
          <p:cNvPr id="9" name="Text Box 2">
            <a:extLst>
              <a:ext uri="{FF2B5EF4-FFF2-40B4-BE49-F238E27FC236}">
                <a16:creationId xmlns:a16="http://schemas.microsoft.com/office/drawing/2014/main" id="{BB3A0FA0-7D85-A93A-B4B0-753A8FACF141}"/>
              </a:ext>
            </a:extLst>
          </p:cNvPr>
          <p:cNvSpPr txBox="1">
            <a:spLocks/>
          </p:cNvSpPr>
          <p:nvPr/>
        </p:nvSpPr>
        <p:spPr bwMode="auto">
          <a:xfrm>
            <a:off x="2128575" y="6495948"/>
            <a:ext cx="179410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0E3810-A85B-0587-FCEF-D1DEF77AD644}"/>
              </a:ext>
            </a:extLst>
          </p:cNvPr>
          <p:cNvSpPr txBox="1"/>
          <p:nvPr/>
        </p:nvSpPr>
        <p:spPr>
          <a:xfrm>
            <a:off x="776789" y="4584432"/>
            <a:ext cx="464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Отверстие для крепления тренчика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BF3CFF0D-1EF6-B576-9782-6015CB332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419977"/>
              </p:ext>
            </p:extLst>
          </p:nvPr>
        </p:nvGraphicFramePr>
        <p:xfrm>
          <a:off x="827698" y="1975912"/>
          <a:ext cx="381699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523">
                  <a:extLst>
                    <a:ext uri="{9D8B030D-6E8A-4147-A177-3AD203B41FA5}">
                      <a16:colId xmlns:a16="http://schemas.microsoft.com/office/drawing/2014/main" val="2350655609"/>
                    </a:ext>
                  </a:extLst>
                </a:gridCol>
                <a:gridCol w="2709472">
                  <a:extLst>
                    <a:ext uri="{9D8B030D-6E8A-4147-A177-3AD203B41FA5}">
                      <a16:colId xmlns:a16="http://schemas.microsoft.com/office/drawing/2014/main" val="4600616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Артикул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Наименование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767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710102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Контейнер </a:t>
                      </a:r>
                      <a:r>
                        <a:rPr lang="nl-NL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SPACEBOX</a:t>
                      </a:r>
                      <a:endParaRPr lang="ru-RU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04092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34A7842-6B85-F50B-D503-6940C10808FA}"/>
              </a:ext>
            </a:extLst>
          </p:cNvPr>
          <p:cNvSpPr txBox="1"/>
          <p:nvPr/>
        </p:nvSpPr>
        <p:spPr>
          <a:xfrm>
            <a:off x="755453" y="521046"/>
            <a:ext cx="547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ХАРАКТЕРИСТИКИ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7EF9F8-B265-E263-4737-455EC9FBEAA2}"/>
              </a:ext>
            </a:extLst>
          </p:cNvPr>
          <p:cNvSpPr txBox="1"/>
          <p:nvPr/>
        </p:nvSpPr>
        <p:spPr>
          <a:xfrm>
            <a:off x="9100459" y="475577"/>
            <a:ext cx="2325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SPACEBOX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D50545C5-3BB4-E0C7-CFCC-8E84E25BC861}"/>
              </a:ext>
            </a:extLst>
          </p:cNvPr>
          <p:cNvCxnSpPr>
            <a:cxnSpLocks/>
          </p:cNvCxnSpPr>
          <p:nvPr/>
        </p:nvCxnSpPr>
        <p:spPr>
          <a:xfrm>
            <a:off x="9873205" y="870868"/>
            <a:ext cx="2318795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E639D9C-2509-8867-4B85-1D9A3B7E479D}"/>
              </a:ext>
            </a:extLst>
          </p:cNvPr>
          <p:cNvSpPr txBox="1"/>
          <p:nvPr/>
        </p:nvSpPr>
        <p:spPr>
          <a:xfrm>
            <a:off x="755453" y="1216924"/>
            <a:ext cx="331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/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Габариты и опции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E06902E6-B582-D5D8-0D77-4D93D92123C5}"/>
              </a:ext>
            </a:extLst>
          </p:cNvPr>
          <p:cNvSpPr/>
          <p:nvPr/>
        </p:nvSpPr>
        <p:spPr>
          <a:xfrm>
            <a:off x="6549554" y="4495143"/>
            <a:ext cx="517132" cy="51713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C130ECDC-0E09-2B23-1302-014EACE0D1B4}"/>
              </a:ext>
            </a:extLst>
          </p:cNvPr>
          <p:cNvCxnSpPr>
            <a:cxnSpLocks/>
          </p:cNvCxnSpPr>
          <p:nvPr/>
        </p:nvCxnSpPr>
        <p:spPr>
          <a:xfrm>
            <a:off x="5044440" y="4753709"/>
            <a:ext cx="1695091" cy="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2CC9523-488F-BEE7-A5E7-F13EE2C4BA0C}"/>
              </a:ext>
            </a:extLst>
          </p:cNvPr>
          <p:cNvSpPr txBox="1"/>
          <p:nvPr/>
        </p:nvSpPr>
        <p:spPr>
          <a:xfrm>
            <a:off x="776789" y="3481735"/>
            <a:ext cx="2281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Объем </a:t>
            </a:r>
            <a:r>
              <a:rPr lang="ru-RU" b="1" dirty="0">
                <a:solidFill>
                  <a:srgbClr val="0B47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 литра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806D6A9F-58CD-B658-3640-D91347043E9E}"/>
              </a:ext>
            </a:extLst>
          </p:cNvPr>
          <p:cNvCxnSpPr>
            <a:cxnSpLocks/>
          </p:cNvCxnSpPr>
          <p:nvPr/>
        </p:nvCxnSpPr>
        <p:spPr>
          <a:xfrm>
            <a:off x="2968431" y="3666401"/>
            <a:ext cx="1908498" cy="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857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9FC82C-78E1-4725-457D-71B5DE6E94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659"/>
          <a:stretch>
            <a:fillRect/>
          </a:stretch>
        </p:blipFill>
        <p:spPr>
          <a:xfrm>
            <a:off x="7489268" y="1388269"/>
            <a:ext cx="3828020" cy="54697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E4CDC0-C1F1-4D65-E11F-8CBE87943C51}"/>
              </a:ext>
            </a:extLst>
          </p:cNvPr>
          <p:cNvSpPr txBox="1"/>
          <p:nvPr/>
        </p:nvSpPr>
        <p:spPr>
          <a:xfrm>
            <a:off x="751626" y="2811690"/>
            <a:ext cx="6004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Спасибо за внимание!</a:t>
            </a:r>
          </a:p>
        </p:txBody>
      </p:sp>
      <p:sp>
        <p:nvSpPr>
          <p:cNvPr id="9" name="Text Box 2">
            <a:hlinkClick r:id="rId3"/>
            <a:extLst>
              <a:ext uri="{FF2B5EF4-FFF2-40B4-BE49-F238E27FC236}">
                <a16:creationId xmlns:a16="http://schemas.microsoft.com/office/drawing/2014/main" id="{84B4D66D-EBF5-E0DA-A1CA-36F2A7E52DC8}"/>
              </a:ext>
            </a:extLst>
          </p:cNvPr>
          <p:cNvSpPr txBox="1">
            <a:spLocks/>
          </p:cNvSpPr>
          <p:nvPr/>
        </p:nvSpPr>
        <p:spPr bwMode="auto">
          <a:xfrm>
            <a:off x="839788" y="4621916"/>
            <a:ext cx="15312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96ECE029-BBC9-8916-1A9A-FF9AA18980A7}"/>
              </a:ext>
            </a:extLst>
          </p:cNvPr>
          <p:cNvSpPr txBox="1">
            <a:spLocks/>
          </p:cNvSpPr>
          <p:nvPr/>
        </p:nvSpPr>
        <p:spPr bwMode="auto">
          <a:xfrm>
            <a:off x="2637584" y="4621916"/>
            <a:ext cx="12464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pic>
        <p:nvPicPr>
          <p:cNvPr id="12" name="Рисунок 11" descr="Изображение выглядит как Шрифт, снимок экрана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42A2ED1A-D66B-8096-3B44-8871A80CFD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13" y="873126"/>
            <a:ext cx="2240627" cy="66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771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9">
      <a:dk1>
        <a:srgbClr val="292929"/>
      </a:dk1>
      <a:lt1>
        <a:sysClr val="window" lastClr="FFFFFF"/>
      </a:lt1>
      <a:dk2>
        <a:srgbClr val="292929"/>
      </a:dk2>
      <a:lt2>
        <a:srgbClr val="FFFFFF"/>
      </a:lt2>
      <a:accent1>
        <a:srgbClr val="0B478F"/>
      </a:accent1>
      <a:accent2>
        <a:srgbClr val="0B478F"/>
      </a:accent2>
      <a:accent3>
        <a:srgbClr val="0B478F"/>
      </a:accent3>
      <a:accent4>
        <a:srgbClr val="0B478F"/>
      </a:accent4>
      <a:accent5>
        <a:srgbClr val="0B478F"/>
      </a:accent5>
      <a:accent6>
        <a:srgbClr val="0B478F"/>
      </a:accent6>
      <a:hlink>
        <a:srgbClr val="0B478F"/>
      </a:hlink>
      <a:folHlink>
        <a:srgbClr val="292929"/>
      </a:folHlink>
    </a:clrScheme>
    <a:fontScheme name="Другая 1">
      <a:majorFont>
        <a:latin typeface="opensans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2316</TotalTime>
  <Words>155</Words>
  <Application>Microsoft Office PowerPoint</Application>
  <PresentationFormat>Широкоэкранный</PresentationFormat>
  <Paragraphs>50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Arimo</vt:lpstr>
      <vt:lpstr>Calibri</vt:lpstr>
      <vt:lpstr>Montserrat</vt:lpstr>
      <vt:lpstr>Montserrat ExtraBold</vt:lpstr>
      <vt:lpstr>Montserrat Medium</vt:lpstr>
      <vt:lpstr>Open Sans</vt:lpstr>
      <vt:lpstr>opensans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Сарычева Валерия</dc:creator>
  <cp:lastModifiedBy>Сарычева Валерия</cp:lastModifiedBy>
  <cp:revision>98</cp:revision>
  <dcterms:created xsi:type="dcterms:W3CDTF">2024-08-31T11:38:16Z</dcterms:created>
  <dcterms:modified xsi:type="dcterms:W3CDTF">2025-11-19T11:43:01Z</dcterms:modified>
</cp:coreProperties>
</file>