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0" userDrawn="1">
          <p15:clr>
            <a:srgbClr val="A4A3A4"/>
          </p15:clr>
        </p15:guide>
        <p15:guide id="2" pos="551" userDrawn="1">
          <p15:clr>
            <a:srgbClr val="A4A3A4"/>
          </p15:clr>
        </p15:guide>
        <p15:guide id="3" pos="7129" userDrawn="1">
          <p15:clr>
            <a:srgbClr val="A4A3A4"/>
          </p15:clr>
        </p15:guide>
        <p15:guide id="4" orient="horz" pos="3997" userDrawn="1">
          <p15:clr>
            <a:srgbClr val="A4A3A4"/>
          </p15:clr>
        </p15:guide>
        <p15:guide id="5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582" y="132"/>
      </p:cViewPr>
      <p:guideLst>
        <p:guide orient="horz" pos="550"/>
        <p:guide pos="551"/>
        <p:guide pos="7129"/>
        <p:guide orient="horz" pos="399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103A2-A9BD-5120-FD6E-23B1F7316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725243-1504-EA09-CBC3-5DEB38F62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7552D-40B8-B16F-2A5D-7AF8B0C2E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FE053F-649F-1C76-B72C-6BE75C99F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336DB2-9437-288F-980E-6ECFBFFD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35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BE844-BB9C-51FA-64C4-0B916DF16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3F3FC9-CCB8-D1E8-F76F-C78BAA760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CE3C5C-C4D1-0494-C4BA-8C7BBF512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89867B-5395-6C17-24C8-9E63ADA6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E2FB5A-CBE0-C4D9-DF67-2E463E2F9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69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E4192D-E69F-32AC-D8AE-9A9BAA2BD3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11C849-2B8B-98B3-DB90-C5D9F1ABD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E9582B-C242-B698-A2BC-9FFCFF8F2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CF1089-BFE1-D8E2-545A-534587A3E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7AC5D8-4BB0-FEA3-6D86-618CE1B65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434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4FD4F-A623-F3E6-760B-4B25D4088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BFFE5E-C902-C3FA-ED25-0C5C25564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567BE3-868E-B4F4-D8A1-B62BE2BB2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04F5BB-FDF8-310A-00E3-C9D4BC189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980096-152B-600C-91C5-248DAF8E0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73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2FABB-9D07-B72F-AF9D-5E648E6AB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FE7EA3-C188-DEF5-4041-5957813E4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0F9A0F-BDF5-C62D-346E-0E68FBB29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0B572C-973F-332C-E321-E49D1DB14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F84163-3BE3-87A4-CCB0-F26F9FD9D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369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5794A-52A0-9208-30DF-E61A6A7FA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B8941-85B5-9F6A-A624-2531EB7F1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0521FB-276C-8ED5-C2EB-102380357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D10A77-55C1-7316-8F49-7C58C75EA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128FB9-D5E2-EB37-2DED-5A817558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85DA02-EFF8-0436-5BDA-C08ABAAF0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06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D2B228-C767-9B96-BCD4-B0751AF1B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4A4C6-5540-3059-3805-64D555A69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7A49D2-182D-24C3-84E2-B40F92DC4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1730CA-F6FD-E2F0-7C97-135CFFFF5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EE21FC0-28C2-D753-EC56-8A88358171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8A7433B-314D-978F-C92A-9B40CC36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64A0205-6443-A59E-90C1-91ECCE088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0FE0813-27CB-3822-3ED1-BD2902C11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9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5936D-8160-95DE-CFFA-EC6FA8A3F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055559-EA0F-C1BD-0325-8047C8857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3A6DD1-131F-D104-B26F-CB38F7F0A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43D69E-C4A2-0AD1-465F-4430F9F22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42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244D67A-2227-49DE-EB98-A164D342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593356-CC82-78B6-5D32-465A06908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9A548E-CF93-A7EB-AA89-C992C6380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48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5B4405-1318-B578-0FE2-BF809417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988E3D-36B6-01FA-A699-393C414A1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10311B-EBB8-D21F-629E-38FA9D09E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BF817E-0225-36D2-6829-429D462D8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A90E0C-DA61-5D9B-4E71-6732A6111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75AA60-EF5A-BBBB-BFE2-495FD92A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85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0D104-8950-C503-A7FF-4A14FE7C3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9057AF-73C7-6E55-0E37-A2577F35E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642CEE-F518-E47F-C20C-900056700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A8B1C5-89AB-2678-4AFC-B0C410A05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CABDB4-7A3E-E555-E862-E325C47BA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26851F-BA27-B010-ED4D-E1775DC54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54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08AE6E-6B8E-68E9-EDF3-12CB7532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208C87-9B2A-41E2-CFFA-5B3857D52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4BBFBC-503C-29F2-0A99-138E5D9D02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87E572-BFBE-E0E1-EE20-F4A1DE11E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B0C1F8-B5D0-8EA5-C829-35C4BD213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97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uropos.group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5.wdp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4.wdp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jpeg"/><Relationship Id="rId9" Type="http://schemas.microsoft.com/office/2007/relationships/hdphoto" Target="../media/hdphoto3.wdp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uropos.group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26.png"/><Relationship Id="rId18" Type="http://schemas.openxmlformats.org/officeDocument/2006/relationships/image" Target="../media/image29.png"/><Relationship Id="rId3" Type="http://schemas.openxmlformats.org/officeDocument/2006/relationships/image" Target="../media/image21.jpeg"/><Relationship Id="rId21" Type="http://schemas.openxmlformats.org/officeDocument/2006/relationships/image" Target="../media/image31.jpeg"/><Relationship Id="rId7" Type="http://schemas.openxmlformats.org/officeDocument/2006/relationships/image" Target="../media/image23.png"/><Relationship Id="rId12" Type="http://schemas.microsoft.com/office/2007/relationships/hdphoto" Target="../media/hdphoto8.wdp"/><Relationship Id="rId17" Type="http://schemas.microsoft.com/office/2007/relationships/hdphoto" Target="../media/hdphoto10.wdp"/><Relationship Id="rId2" Type="http://schemas.openxmlformats.org/officeDocument/2006/relationships/hyperlink" Target="https://europos.group/" TargetMode="External"/><Relationship Id="rId16" Type="http://schemas.openxmlformats.org/officeDocument/2006/relationships/image" Target="../media/image28.pn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25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microsoft.com/office/2007/relationships/hdphoto" Target="../media/hdphoto7.wdp"/><Relationship Id="rId19" Type="http://schemas.microsoft.com/office/2007/relationships/hdphoto" Target="../media/hdphoto11.wdp"/><Relationship Id="rId4" Type="http://schemas.openxmlformats.org/officeDocument/2006/relationships/image" Target="../media/image22.jpeg"/><Relationship Id="rId9" Type="http://schemas.openxmlformats.org/officeDocument/2006/relationships/image" Target="../media/image24.png"/><Relationship Id="rId14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os.group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диаграмма, Технический чертеж, дизайн">
            <a:extLst>
              <a:ext uri="{FF2B5EF4-FFF2-40B4-BE49-F238E27FC236}">
                <a16:creationId xmlns:a16="http://schemas.microsoft.com/office/drawing/2014/main" id="{04C7BFEA-E2C4-83E3-A4A4-AD995749B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51" y="2009553"/>
            <a:ext cx="7728131" cy="4983527"/>
          </a:xfrm>
          <a:prstGeom prst="rect">
            <a:avLst/>
          </a:prstGeom>
        </p:spPr>
      </p:pic>
      <p:pic>
        <p:nvPicPr>
          <p:cNvPr id="9" name="Рисунок 8" descr="Изображение выглядит как Шрифт, текст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E47F6161-2C8D-A36D-1C6B-C86E41EA6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830" y="871870"/>
            <a:ext cx="2085740" cy="617336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AFF2387-F45E-BBF0-A589-446EDCA56947}"/>
              </a:ext>
            </a:extLst>
          </p:cNvPr>
          <p:cNvGrpSpPr/>
          <p:nvPr/>
        </p:nvGrpSpPr>
        <p:grpSpPr>
          <a:xfrm>
            <a:off x="751626" y="717076"/>
            <a:ext cx="6019052" cy="1938992"/>
            <a:chOff x="796893" y="1599579"/>
            <a:chExt cx="6019052" cy="193899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AECA9F-3D70-907C-5955-FEC9C365728C}"/>
                </a:ext>
              </a:extLst>
            </p:cNvPr>
            <p:cNvSpPr txBox="1"/>
            <p:nvPr/>
          </p:nvSpPr>
          <p:spPr>
            <a:xfrm>
              <a:off x="796893" y="1599579"/>
              <a:ext cx="600487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 err="1">
                  <a:solidFill>
                    <a:schemeClr val="bg1"/>
                  </a:solidFill>
                  <a:latin typeface="Montserrat ExtraBold" panose="00000900000000000000" pitchFamily="2" charset="-52"/>
                  <a:ea typeface="Open Sans" panose="020B0606030504020204" pitchFamily="34" charset="0"/>
                  <a:cs typeface="Open Sans" panose="020B0606030504020204" pitchFamily="34" charset="0"/>
                </a:rPr>
                <a:t>Менюхолдеры</a:t>
              </a:r>
              <a:r>
                <a:rPr lang="ru-RU" sz="4000" dirty="0">
                  <a:solidFill>
                    <a:schemeClr val="bg1"/>
                  </a:solidFill>
                  <a:latin typeface="Montserrat ExtraBold" panose="00000900000000000000" pitchFamily="2" charset="-52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4000" dirty="0">
                  <a:solidFill>
                    <a:schemeClr val="bg1"/>
                  </a:solidFill>
                  <a:latin typeface="Montserrat ExtraBold" panose="00000900000000000000" pitchFamily="2" charset="-52"/>
                  <a:ea typeface="Open Sans" panose="020B0606030504020204" pitchFamily="34" charset="0"/>
                  <a:cs typeface="Open Sans" panose="020B0606030504020204" pitchFamily="34" charset="0"/>
                </a:rPr>
                <a:t>COLOR MENU HOLDER</a:t>
              </a:r>
              <a:endParaRPr lang="ru-RU" sz="4000" dirty="0">
                <a:solidFill>
                  <a:schemeClr val="bg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0D32B8A-9754-7617-DA0A-4B9ABEF42A0D}"/>
                </a:ext>
              </a:extLst>
            </p:cNvPr>
            <p:cNvSpPr txBox="1"/>
            <p:nvPr/>
          </p:nvSpPr>
          <p:spPr>
            <a:xfrm>
              <a:off x="811069" y="2277940"/>
              <a:ext cx="60048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000" dirty="0">
                <a:solidFill>
                  <a:schemeClr val="bg1"/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4" name="Text Box 2">
            <a:hlinkClick r:id="rId4"/>
            <a:extLst>
              <a:ext uri="{FF2B5EF4-FFF2-40B4-BE49-F238E27FC236}">
                <a16:creationId xmlns:a16="http://schemas.microsoft.com/office/drawing/2014/main" id="{3486103E-2A38-7ED1-F827-9B46B113F277}"/>
              </a:ext>
            </a:extLst>
          </p:cNvPr>
          <p:cNvSpPr txBox="1">
            <a:spLocks/>
          </p:cNvSpPr>
          <p:nvPr/>
        </p:nvSpPr>
        <p:spPr bwMode="auto">
          <a:xfrm>
            <a:off x="839788" y="6171331"/>
            <a:ext cx="127919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EUROPOS.GROUP</a:t>
            </a:r>
            <a:endParaRPr lang="x-none" altLang="x-none" sz="1000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8F47CEA2-BA60-31FA-296D-180C71F1F4C1}"/>
              </a:ext>
            </a:extLst>
          </p:cNvPr>
          <p:cNvSpPr txBox="1">
            <a:spLocks/>
          </p:cNvSpPr>
          <p:nvPr/>
        </p:nvSpPr>
        <p:spPr bwMode="auto">
          <a:xfrm>
            <a:off x="2467463" y="6171331"/>
            <a:ext cx="104128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EUROPOS.RU</a:t>
            </a:r>
            <a:endParaRPr lang="x-none" altLang="x-none" sz="1000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165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399ABDC8-3948-DC4D-5060-0DB897673A37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C10ED788-02F5-7F21-C8FC-DC9D0F1D77BA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7" name="Text Box 2">
              <a:hlinkClick r:id="rId2"/>
              <a:extLst>
                <a:ext uri="{FF2B5EF4-FFF2-40B4-BE49-F238E27FC236}">
                  <a16:creationId xmlns:a16="http://schemas.microsoft.com/office/drawing/2014/main" id="{5755B31A-E379-E639-9B7E-E4EBF239D98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E256ADC6-2EF6-32C0-FC36-182C2270CE4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D66776B-6A75-5B51-4968-C2D9FB3AB9CB}"/>
              </a:ext>
            </a:extLst>
          </p:cNvPr>
          <p:cNvSpPr txBox="1"/>
          <p:nvPr/>
        </p:nvSpPr>
        <p:spPr>
          <a:xfrm>
            <a:off x="6525105" y="2265179"/>
            <a:ext cx="5666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err="1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Менюхолдеры</a:t>
            </a:r>
            <a:r>
              <a:rPr lang="ru-RU" sz="3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COLOR MENU HOLDER</a:t>
            </a:r>
            <a:endParaRPr lang="ru-RU" sz="3000" dirty="0">
              <a:solidFill>
                <a:schemeClr val="accent1"/>
              </a:solidFill>
              <a:latin typeface="Montserrat ExtraBold" panose="000009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D5CC78-A6EF-E5D3-9F5D-EAE1E793D175}"/>
              </a:ext>
            </a:extLst>
          </p:cNvPr>
          <p:cNvSpPr txBox="1"/>
          <p:nvPr/>
        </p:nvSpPr>
        <p:spPr>
          <a:xfrm>
            <a:off x="6539281" y="3300160"/>
            <a:ext cx="60048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chemeClr val="accent1"/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Эстетичное размещение меню </a:t>
            </a:r>
          </a:p>
          <a:p>
            <a:r>
              <a:rPr lang="ru-RU" sz="1500" dirty="0">
                <a:solidFill>
                  <a:schemeClr val="accent1"/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и рекламных листовок</a:t>
            </a:r>
          </a:p>
        </p:txBody>
      </p:sp>
      <p:pic>
        <p:nvPicPr>
          <p:cNvPr id="11" name="Рисунок 10" descr="Изображение выглядит как текст, визитка&#10;&#10;Автоматически созданное описание">
            <a:extLst>
              <a:ext uri="{FF2B5EF4-FFF2-40B4-BE49-F238E27FC236}">
                <a16:creationId xmlns:a16="http://schemas.microsoft.com/office/drawing/2014/main" id="{3AF02B2B-640A-42F7-B65F-AC85E7DE06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2053" y1="16006" x2="66855" y2="16653"/>
                        <a14:foregroundMark x1="42037" y1="35206" x2="55255" y2="34398"/>
                        <a14:foregroundMark x1="55255" y1="34398" x2="60065" y2="44826"/>
                        <a14:foregroundMark x1="60065" y1="44826" x2="47858" y2="46726"/>
                        <a14:foregroundMark x1="47858" y1="46726" x2="39531" y2="38076"/>
                        <a14:foregroundMark x1="39531" y1="38076" x2="42603" y2="35732"/>
                        <a14:foregroundMark x1="42846" y1="40137" x2="55295" y2="42926"/>
                        <a14:foregroundMark x1="55295" y1="42926" x2="59378" y2="48019"/>
                        <a14:foregroundMark x1="54729" y1="40663" x2="50202" y2="35732"/>
                        <a14:foregroundMark x1="57114" y1="33751" x2="61116" y2="40825"/>
                        <a14:foregroundMark x1="42603" y1="49596" x2="61681" y2="48545"/>
                        <a14:foregroundMark x1="57276" y1="33468" x2="61116" y2="39086"/>
                        <a14:foregroundMark x1="44058" y1="41350" x2="48181" y2="45069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77" t="8719" r="22064" b="10509"/>
          <a:stretch/>
        </p:blipFill>
        <p:spPr>
          <a:xfrm>
            <a:off x="397487" y="0"/>
            <a:ext cx="3787351" cy="554602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кст, визитка&#10;&#10;Автоматически созданное описание">
            <a:extLst>
              <a:ext uri="{FF2B5EF4-FFF2-40B4-BE49-F238E27FC236}">
                <a16:creationId xmlns:a16="http://schemas.microsoft.com/office/drawing/2014/main" id="{ECB8D4D1-82FC-42C5-8ADF-54D7FFF812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2210" y1="34520" x2="47309" y2="39660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9" t="14881" r="28910" b="19385"/>
          <a:stretch/>
        </p:blipFill>
        <p:spPr>
          <a:xfrm>
            <a:off x="3334462" y="1764900"/>
            <a:ext cx="2921671" cy="451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55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Ключевые преимущества</a:t>
            </a: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3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3C4F2B0-1452-4E6C-A88E-775535D02AE6}"/>
              </a:ext>
            </a:extLst>
          </p:cNvPr>
          <p:cNvSpPr/>
          <p:nvPr/>
        </p:nvSpPr>
        <p:spPr>
          <a:xfrm>
            <a:off x="6096000" y="3214919"/>
            <a:ext cx="5455298" cy="665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05" marR="4847">
              <a:lnSpc>
                <a:spcPts val="2300"/>
              </a:lnSpc>
              <a:spcBef>
                <a:spcPts val="95"/>
              </a:spcBef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Возможность использования акриловым карманом или меловой табличкой </a:t>
            </a: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4DE11EB0-DDAA-48A0-8A55-D77D99AC02EC}"/>
              </a:ext>
            </a:extLst>
          </p:cNvPr>
          <p:cNvSpPr txBox="1"/>
          <p:nvPr/>
        </p:nvSpPr>
        <p:spPr>
          <a:xfrm>
            <a:off x="6167843" y="1229677"/>
            <a:ext cx="5886849" cy="258457"/>
          </a:xfrm>
          <a:prstGeom prst="rect">
            <a:avLst/>
          </a:prstGeom>
        </p:spPr>
        <p:txBody>
          <a:bodyPr vert="horz" wrap="square" lIns="0" tIns="12117" rIns="0" bIns="0" rtlCol="0">
            <a:spAutoFit/>
          </a:bodyPr>
          <a:lstStyle/>
          <a:p>
            <a:pPr marL="10905" marR="4847" algn="just">
              <a:spcBef>
                <a:spcPts val="95"/>
              </a:spcBef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Возможность исполнения основания в любом цвете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546D3053-BB4D-4D86-A8BC-51B25E8F19CB}"/>
              </a:ext>
            </a:extLst>
          </p:cNvPr>
          <p:cNvSpPr txBox="1"/>
          <p:nvPr/>
        </p:nvSpPr>
        <p:spPr>
          <a:xfrm>
            <a:off x="6167843" y="2521803"/>
            <a:ext cx="6336869" cy="517502"/>
          </a:xfrm>
          <a:prstGeom prst="rect">
            <a:avLst/>
          </a:prstGeom>
        </p:spPr>
        <p:txBody>
          <a:bodyPr vert="horz" wrap="square" lIns="0" tIns="12117" rIns="0" bIns="0" rtlCol="0">
            <a:spAutoFit/>
          </a:bodyPr>
          <a:lstStyle>
            <a:defPPr>
              <a:defRPr lang="ru-RU"/>
            </a:defPPr>
            <a:lvl1pPr marL="10905" marR="4847" algn="just">
              <a:lnSpc>
                <a:spcPct val="156300"/>
              </a:lnSpc>
              <a:spcBef>
                <a:spcPts val="95"/>
              </a:spcBef>
              <a:defRPr>
                <a:solidFill>
                  <a:srgbClr val="014592"/>
                </a:solidFill>
                <a:latin typeface="Gotham Pro"/>
                <a:cs typeface="Gotham Pro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Удобная установка кармана в основание и </a:t>
            </a:r>
          </a:p>
          <a:p>
            <a:pPr>
              <a:lnSpc>
                <a:spcPct val="100000"/>
              </a:lnSpc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быстрая замена вставки</a:t>
            </a: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B435DCC7-089C-451F-BAB8-3463E6BD842D}"/>
              </a:ext>
            </a:extLst>
          </p:cNvPr>
          <p:cNvSpPr txBox="1"/>
          <p:nvPr/>
        </p:nvSpPr>
        <p:spPr>
          <a:xfrm>
            <a:off x="6167843" y="2007703"/>
            <a:ext cx="5886849" cy="290517"/>
          </a:xfrm>
          <a:prstGeom prst="rect">
            <a:avLst/>
          </a:prstGeom>
        </p:spPr>
        <p:txBody>
          <a:bodyPr vert="horz" wrap="square" lIns="0" tIns="12117" rIns="0" bIns="0" rtlCol="0">
            <a:spAutoFit/>
          </a:bodyPr>
          <a:lstStyle>
            <a:defPPr>
              <a:defRPr lang="ru-RU"/>
            </a:defPPr>
            <a:lvl1pPr marL="10905" marR="4847" algn="just">
              <a:lnSpc>
                <a:spcPct val="156300"/>
              </a:lnSpc>
              <a:spcBef>
                <a:spcPts val="95"/>
              </a:spcBef>
              <a:defRPr>
                <a:solidFill>
                  <a:srgbClr val="014592"/>
                </a:solidFill>
                <a:latin typeface="Gotham Pro"/>
                <a:cs typeface="Gotham Pro"/>
              </a:defRPr>
            </a:lvl1pPr>
          </a:lstStyle>
          <a:p>
            <a:pPr>
              <a:lnSpc>
                <a:spcPts val="2300"/>
              </a:lnSpc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Возможность нанесения печати на основание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23624B30-0001-4660-B594-95F9D042A238}"/>
              </a:ext>
            </a:extLst>
          </p:cNvPr>
          <p:cNvGrpSpPr/>
          <p:nvPr/>
        </p:nvGrpSpPr>
        <p:grpSpPr>
          <a:xfrm>
            <a:off x="5470690" y="1126446"/>
            <a:ext cx="432049" cy="433735"/>
            <a:chOff x="3337099" y="2338784"/>
            <a:chExt cx="432049" cy="433735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38C437F4-018C-4EC2-A859-DFA3593712A8}"/>
                </a:ext>
              </a:extLst>
            </p:cNvPr>
            <p:cNvSpPr/>
            <p:nvPr/>
          </p:nvSpPr>
          <p:spPr>
            <a:xfrm>
              <a:off x="3337099" y="2412479"/>
              <a:ext cx="36004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 descr="Флажок со сплошной заливкой">
              <a:extLst>
                <a:ext uri="{FF2B5EF4-FFF2-40B4-BE49-F238E27FC236}">
                  <a16:creationId xmlns:a16="http://schemas.microsoft.com/office/drawing/2014/main" id="{E257F575-3F8D-4F40-B892-9449A95D9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37100" y="2338784"/>
              <a:ext cx="432048" cy="432048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7B93C146-DBCC-4C98-81DF-F65D521141AC}"/>
              </a:ext>
            </a:extLst>
          </p:cNvPr>
          <p:cNvGrpSpPr/>
          <p:nvPr/>
        </p:nvGrpSpPr>
        <p:grpSpPr>
          <a:xfrm>
            <a:off x="5470690" y="1864485"/>
            <a:ext cx="432049" cy="433735"/>
            <a:chOff x="3337099" y="2338784"/>
            <a:chExt cx="432049" cy="433735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40531819-DD06-430C-92E4-DFEA994947B2}"/>
                </a:ext>
              </a:extLst>
            </p:cNvPr>
            <p:cNvSpPr/>
            <p:nvPr/>
          </p:nvSpPr>
          <p:spPr>
            <a:xfrm>
              <a:off x="3337099" y="2412479"/>
              <a:ext cx="36004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 descr="Флажок со сплошной заливкой">
              <a:extLst>
                <a:ext uri="{FF2B5EF4-FFF2-40B4-BE49-F238E27FC236}">
                  <a16:creationId xmlns:a16="http://schemas.microsoft.com/office/drawing/2014/main" id="{D42FB7DC-C511-4DE8-A41C-D19858278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37100" y="2338784"/>
              <a:ext cx="432048" cy="432048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FC800C17-D1D6-47CD-90C8-6054A7683DCC}"/>
              </a:ext>
            </a:extLst>
          </p:cNvPr>
          <p:cNvGrpSpPr/>
          <p:nvPr/>
        </p:nvGrpSpPr>
        <p:grpSpPr>
          <a:xfrm>
            <a:off x="5470690" y="2515745"/>
            <a:ext cx="432049" cy="433735"/>
            <a:chOff x="3337099" y="2338784"/>
            <a:chExt cx="432049" cy="433735"/>
          </a:xfrm>
        </p:grpSpPr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B6B2C585-CD75-4A64-9C8E-CEC125E5481E}"/>
                </a:ext>
              </a:extLst>
            </p:cNvPr>
            <p:cNvSpPr/>
            <p:nvPr/>
          </p:nvSpPr>
          <p:spPr>
            <a:xfrm>
              <a:off x="3337099" y="2412479"/>
              <a:ext cx="36004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 descr="Флажок со сплошной заливкой">
              <a:extLst>
                <a:ext uri="{FF2B5EF4-FFF2-40B4-BE49-F238E27FC236}">
                  <a16:creationId xmlns:a16="http://schemas.microsoft.com/office/drawing/2014/main" id="{B114DE63-93C2-4D25-AFCB-869C24DA2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37100" y="2338784"/>
              <a:ext cx="432048" cy="432048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6809707F-392D-470B-8BC0-10245B0CA7D4}"/>
              </a:ext>
            </a:extLst>
          </p:cNvPr>
          <p:cNvGrpSpPr/>
          <p:nvPr/>
        </p:nvGrpSpPr>
        <p:grpSpPr>
          <a:xfrm>
            <a:off x="5470690" y="3224517"/>
            <a:ext cx="432049" cy="433735"/>
            <a:chOff x="3337099" y="2338784"/>
            <a:chExt cx="432049" cy="433735"/>
          </a:xfrm>
        </p:grpSpPr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8F6F877C-24B8-4B64-837F-28D5E81B8BA3}"/>
                </a:ext>
              </a:extLst>
            </p:cNvPr>
            <p:cNvSpPr/>
            <p:nvPr/>
          </p:nvSpPr>
          <p:spPr>
            <a:xfrm>
              <a:off x="3337099" y="2412479"/>
              <a:ext cx="36004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 descr="Флажок со сплошной заливкой">
              <a:extLst>
                <a:ext uri="{FF2B5EF4-FFF2-40B4-BE49-F238E27FC236}">
                  <a16:creationId xmlns:a16="http://schemas.microsoft.com/office/drawing/2014/main" id="{7D582AC7-7BB2-4F53-BAE4-158C56CA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37100" y="2338784"/>
              <a:ext cx="432048" cy="432048"/>
            </a:xfrm>
            <a:prstGeom prst="rect">
              <a:avLst/>
            </a:prstGeom>
          </p:spPr>
        </p:pic>
      </p:grpSp>
      <p:pic>
        <p:nvPicPr>
          <p:cNvPr id="39" name="Рисунок 38" descr="Изображение выглядит как текст, визитка&#10;&#10;Автоматически созданное описание">
            <a:extLst>
              <a:ext uri="{FF2B5EF4-FFF2-40B4-BE49-F238E27FC236}">
                <a16:creationId xmlns:a16="http://schemas.microsoft.com/office/drawing/2014/main" id="{F74D1309-F580-41FF-A50B-6C2F2DC5AF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957" y="3848355"/>
            <a:ext cx="2736304" cy="2736304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екст, визитка&#10;&#10;Автоматически созданное описание">
            <a:extLst>
              <a:ext uri="{FF2B5EF4-FFF2-40B4-BE49-F238E27FC236}">
                <a16:creationId xmlns:a16="http://schemas.microsoft.com/office/drawing/2014/main" id="{0C997AC4-4F5A-4971-A8D8-4B305FF31C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975" y="3795610"/>
            <a:ext cx="2736304" cy="273630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0AE93808-0808-4234-ABD1-A141E71D180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5" r="8636"/>
          <a:stretch/>
        </p:blipFill>
        <p:spPr>
          <a:xfrm>
            <a:off x="876250" y="501781"/>
            <a:ext cx="4424408" cy="5445472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7E33C51-EA6E-5543-4ACE-074CDF875966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05A2B04C-9EF3-F504-2A75-0578056F785D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6" name="Text Box 2">
              <a:hlinkClick r:id="rId2"/>
              <a:extLst>
                <a:ext uri="{FF2B5EF4-FFF2-40B4-BE49-F238E27FC236}">
                  <a16:creationId xmlns:a16="http://schemas.microsoft.com/office/drawing/2014/main" id="{1387556A-E550-8034-6E07-81FAEB42537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CDE53C57-8FCB-610B-756E-F7C2C182383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7858125" y="587237"/>
            <a:ext cx="4333875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858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48157E9-237F-0A68-22FE-9CCDAC33A2D8}"/>
              </a:ext>
            </a:extLst>
          </p:cNvPr>
          <p:cNvCxnSpPr>
            <a:cxnSpLocks/>
          </p:cNvCxnSpPr>
          <p:nvPr/>
        </p:nvCxnSpPr>
        <p:spPr>
          <a:xfrm>
            <a:off x="7667625" y="868812"/>
            <a:ext cx="4524375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9486318D-1A45-7313-BC77-E5E13447C623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1AC93E3D-8B6C-1A92-81B8-ABCCFE55BEAF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10" name="Text Box 2">
              <a:hlinkClick r:id="rId2"/>
              <a:extLst>
                <a:ext uri="{FF2B5EF4-FFF2-40B4-BE49-F238E27FC236}">
                  <a16:creationId xmlns:a16="http://schemas.microsoft.com/office/drawing/2014/main" id="{E81EA598-1DE0-9BE9-5371-620B0C7E569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11" name="Text Box 2">
              <a:extLst>
                <a:ext uri="{FF2B5EF4-FFF2-40B4-BE49-F238E27FC236}">
                  <a16:creationId xmlns:a16="http://schemas.microsoft.com/office/drawing/2014/main" id="{4CEDA596-9F50-625B-A460-7EA43E00132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17E8C8F-B33A-45D7-B23A-60443707BEDC}"/>
              </a:ext>
            </a:extLst>
          </p:cNvPr>
          <p:cNvSpPr txBox="1"/>
          <p:nvPr/>
        </p:nvSpPr>
        <p:spPr>
          <a:xfrm>
            <a:off x="4040372" y="451749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Комплекты 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Менюхолдеров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 Box 2">
            <a:hlinkClick r:id="rId2"/>
            <a:extLst>
              <a:ext uri="{FF2B5EF4-FFF2-40B4-BE49-F238E27FC236}">
                <a16:creationId xmlns:a16="http://schemas.microsoft.com/office/drawing/2014/main" id="{9604A0F8-E9E4-4E25-A2D7-F31971976767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4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F9427D6B-F102-4E6B-8F8B-2AD413352D9C}"/>
              </a:ext>
            </a:extLst>
          </p:cNvPr>
          <p:cNvSpPr txBox="1"/>
          <p:nvPr/>
        </p:nvSpPr>
        <p:spPr>
          <a:xfrm>
            <a:off x="1416587" y="1012081"/>
            <a:ext cx="3365310" cy="4873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" marR="5080" algn="ctr">
              <a:lnSpc>
                <a:spcPts val="1800"/>
              </a:lnSpc>
              <a:spcBef>
                <a:spcPts val="100"/>
              </a:spcBef>
            </a:pPr>
            <a:r>
              <a:rPr lang="ru-R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Менюхолдеры</a:t>
            </a: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11430" marR="5080" algn="ctr">
              <a:lnSpc>
                <a:spcPts val="1800"/>
              </a:lnSpc>
              <a:spcBef>
                <a:spcPts val="100"/>
              </a:spcBef>
            </a:pP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COLOR MENU HOLDER</a:t>
            </a:r>
            <a:endParaRPr lang="ru-RU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9" name="Рисунок 18" descr="Изображение выглядит как текст, визитка&#10;&#10;Автоматически созданное описание">
            <a:extLst>
              <a:ext uri="{FF2B5EF4-FFF2-40B4-BE49-F238E27FC236}">
                <a16:creationId xmlns:a16="http://schemas.microsoft.com/office/drawing/2014/main" id="{B44315BC-3C21-4761-892C-1913284FED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746" y="1761444"/>
            <a:ext cx="2541299" cy="254129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D55B85C-A69D-4573-A6FB-F36CCEF315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05" y="1718380"/>
            <a:ext cx="2541299" cy="2541299"/>
          </a:xfrm>
          <a:prstGeom prst="rect">
            <a:avLst/>
          </a:prstGeom>
        </p:spPr>
      </p:pic>
      <p:sp>
        <p:nvSpPr>
          <p:cNvPr id="21" name="object 2">
            <a:extLst>
              <a:ext uri="{FF2B5EF4-FFF2-40B4-BE49-F238E27FC236}">
                <a16:creationId xmlns:a16="http://schemas.microsoft.com/office/drawing/2014/main" id="{2BE937C4-8562-4966-BFDD-C04BBAE2547B}"/>
              </a:ext>
            </a:extLst>
          </p:cNvPr>
          <p:cNvSpPr txBox="1"/>
          <p:nvPr/>
        </p:nvSpPr>
        <p:spPr>
          <a:xfrm>
            <a:off x="1200162" y="2668038"/>
            <a:ext cx="525209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" marR="5080" algn="l">
              <a:lnSpc>
                <a:spcPts val="1800"/>
              </a:lnSpc>
              <a:spcBef>
                <a:spcPts val="100"/>
              </a:spcBef>
            </a:pPr>
            <a:r>
              <a:rPr lang="en-US" sz="1600" b="1" dirty="0">
                <a:solidFill>
                  <a:srgbClr val="0145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A5</a:t>
            </a:r>
            <a:endParaRPr lang="ru-RU" sz="1600" b="1" dirty="0">
              <a:solidFill>
                <a:srgbClr val="0145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object 2">
            <a:extLst>
              <a:ext uri="{FF2B5EF4-FFF2-40B4-BE49-F238E27FC236}">
                <a16:creationId xmlns:a16="http://schemas.microsoft.com/office/drawing/2014/main" id="{0DB2E028-399B-45C9-9AD8-4CAA0131A512}"/>
              </a:ext>
            </a:extLst>
          </p:cNvPr>
          <p:cNvSpPr txBox="1"/>
          <p:nvPr/>
        </p:nvSpPr>
        <p:spPr>
          <a:xfrm>
            <a:off x="2301311" y="2033929"/>
            <a:ext cx="543231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" marR="5080" algn="l">
              <a:lnSpc>
                <a:spcPts val="1800"/>
              </a:lnSpc>
              <a:spcBef>
                <a:spcPts val="100"/>
              </a:spcBef>
            </a:pPr>
            <a:r>
              <a:rPr lang="en-US" sz="1600" b="1" dirty="0">
                <a:solidFill>
                  <a:srgbClr val="0145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A4</a:t>
            </a:r>
            <a:endParaRPr lang="ru-RU" sz="1600" b="1" dirty="0">
              <a:solidFill>
                <a:srgbClr val="0145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id="{311DD963-9597-489F-AC72-DAA965E125C3}"/>
              </a:ext>
            </a:extLst>
          </p:cNvPr>
          <p:cNvSpPr txBox="1"/>
          <p:nvPr/>
        </p:nvSpPr>
        <p:spPr>
          <a:xfrm>
            <a:off x="3601180" y="2686358"/>
            <a:ext cx="533732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" marR="5080" algn="l">
              <a:lnSpc>
                <a:spcPts val="1800"/>
              </a:lnSpc>
              <a:spcBef>
                <a:spcPts val="100"/>
              </a:spcBef>
            </a:pPr>
            <a:r>
              <a:rPr lang="en-US" sz="1600" b="1" dirty="0">
                <a:solidFill>
                  <a:srgbClr val="0145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A5</a:t>
            </a:r>
            <a:endParaRPr lang="ru-RU" sz="1600" b="1" dirty="0">
              <a:solidFill>
                <a:srgbClr val="0145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object 2">
            <a:extLst>
              <a:ext uri="{FF2B5EF4-FFF2-40B4-BE49-F238E27FC236}">
                <a16:creationId xmlns:a16="http://schemas.microsoft.com/office/drawing/2014/main" id="{5F81321A-2D65-4ACA-953E-95CC5DCAA2FF}"/>
              </a:ext>
            </a:extLst>
          </p:cNvPr>
          <p:cNvSpPr txBox="1"/>
          <p:nvPr/>
        </p:nvSpPr>
        <p:spPr>
          <a:xfrm>
            <a:off x="4741381" y="2108306"/>
            <a:ext cx="39379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" marR="5080" algn="l">
              <a:lnSpc>
                <a:spcPts val="1800"/>
              </a:lnSpc>
              <a:spcBef>
                <a:spcPts val="100"/>
              </a:spcBef>
            </a:pPr>
            <a:r>
              <a:rPr lang="en-US" sz="1600" b="1" dirty="0">
                <a:solidFill>
                  <a:srgbClr val="0145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A4</a:t>
            </a:r>
            <a:endParaRPr lang="ru-RU" sz="1600" b="1" dirty="0">
              <a:solidFill>
                <a:srgbClr val="0145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object 22">
            <a:extLst>
              <a:ext uri="{FF2B5EF4-FFF2-40B4-BE49-F238E27FC236}">
                <a16:creationId xmlns:a16="http://schemas.microsoft.com/office/drawing/2014/main" id="{6C46EBB9-CC93-453E-ACCB-1E2621D7BAAB}"/>
              </a:ext>
            </a:extLst>
          </p:cNvPr>
          <p:cNvSpPr txBox="1"/>
          <p:nvPr/>
        </p:nvSpPr>
        <p:spPr>
          <a:xfrm>
            <a:off x="1501395" y="4614707"/>
            <a:ext cx="3648766" cy="196901"/>
          </a:xfrm>
          <a:prstGeom prst="rect">
            <a:avLst/>
          </a:prstGeom>
        </p:spPr>
        <p:txBody>
          <a:bodyPr vert="horz" wrap="square" lIns="0" tIns="12117" rIns="0" bIns="0" rtlCol="0">
            <a:spAutoFit/>
          </a:bodyPr>
          <a:lstStyle/>
          <a:p>
            <a:pPr marL="12117">
              <a:spcBef>
                <a:spcPts val="95"/>
              </a:spcBef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сайта-витрины: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A4 - 10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200" spc="-2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шт</a:t>
            </a:r>
            <a:r>
              <a:rPr sz="1200" spc="-24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200" spc="-24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A5 - 20 </a:t>
            </a:r>
            <a:r>
              <a:rPr lang="ru-RU" sz="1200" spc="-24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шт. </a:t>
            </a:r>
            <a:endParaRPr sz="1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6" name="object 41">
            <a:extLst>
              <a:ext uri="{FF2B5EF4-FFF2-40B4-BE49-F238E27FC236}">
                <a16:creationId xmlns:a16="http://schemas.microsoft.com/office/drawing/2014/main" id="{212D315B-6C9D-4EC7-B330-8B88015CAEBB}"/>
              </a:ext>
            </a:extLst>
          </p:cNvPr>
          <p:cNvGrpSpPr/>
          <p:nvPr/>
        </p:nvGrpSpPr>
        <p:grpSpPr>
          <a:xfrm>
            <a:off x="841694" y="4521871"/>
            <a:ext cx="580316" cy="580316"/>
            <a:chOff x="1460820" y="5942905"/>
            <a:chExt cx="339725" cy="339725"/>
          </a:xfrm>
        </p:grpSpPr>
        <p:pic>
          <p:nvPicPr>
            <p:cNvPr id="27" name="object 42">
              <a:extLst>
                <a:ext uri="{FF2B5EF4-FFF2-40B4-BE49-F238E27FC236}">
                  <a16:creationId xmlns:a16="http://schemas.microsoft.com/office/drawing/2014/main" id="{DCF7B762-8444-473E-BCD2-F1C4AD93354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17200" y="5985638"/>
              <a:ext cx="226868" cy="254175"/>
            </a:xfrm>
            <a:prstGeom prst="rect">
              <a:avLst/>
            </a:prstGeom>
          </p:spPr>
        </p:pic>
        <p:sp>
          <p:nvSpPr>
            <p:cNvPr id="28" name="object 43">
              <a:extLst>
                <a:ext uri="{FF2B5EF4-FFF2-40B4-BE49-F238E27FC236}">
                  <a16:creationId xmlns:a16="http://schemas.microsoft.com/office/drawing/2014/main" id="{BDF24907-6D51-481A-B0E3-6481F88CBD14}"/>
                </a:ext>
              </a:extLst>
            </p:cNvPr>
            <p:cNvSpPr/>
            <p:nvPr/>
          </p:nvSpPr>
          <p:spPr>
            <a:xfrm>
              <a:off x="1463995" y="5946080"/>
              <a:ext cx="333375" cy="333375"/>
            </a:xfrm>
            <a:custGeom>
              <a:avLst/>
              <a:gdLst/>
              <a:ahLst/>
              <a:cxnLst/>
              <a:rect l="l" t="t" r="r" b="b"/>
              <a:pathLst>
                <a:path w="333375" h="333375">
                  <a:moveTo>
                    <a:pt x="278536" y="333286"/>
                  </a:moveTo>
                  <a:lnTo>
                    <a:pt x="54749" y="333286"/>
                  </a:lnTo>
                  <a:lnTo>
                    <a:pt x="33438" y="328983"/>
                  </a:lnTo>
                  <a:lnTo>
                    <a:pt x="16035" y="317250"/>
                  </a:lnTo>
                  <a:lnTo>
                    <a:pt x="4302" y="299847"/>
                  </a:lnTo>
                  <a:lnTo>
                    <a:pt x="0" y="278536"/>
                  </a:lnTo>
                  <a:lnTo>
                    <a:pt x="0" y="54749"/>
                  </a:lnTo>
                  <a:lnTo>
                    <a:pt x="4302" y="33438"/>
                  </a:lnTo>
                  <a:lnTo>
                    <a:pt x="16035" y="16035"/>
                  </a:lnTo>
                  <a:lnTo>
                    <a:pt x="33438" y="4302"/>
                  </a:lnTo>
                  <a:lnTo>
                    <a:pt x="54749" y="0"/>
                  </a:lnTo>
                  <a:lnTo>
                    <a:pt x="278536" y="0"/>
                  </a:lnTo>
                  <a:lnTo>
                    <a:pt x="299847" y="4302"/>
                  </a:lnTo>
                  <a:lnTo>
                    <a:pt x="317250" y="16035"/>
                  </a:lnTo>
                  <a:lnTo>
                    <a:pt x="328983" y="33438"/>
                  </a:lnTo>
                  <a:lnTo>
                    <a:pt x="333286" y="54749"/>
                  </a:lnTo>
                  <a:lnTo>
                    <a:pt x="333286" y="278536"/>
                  </a:lnTo>
                  <a:lnTo>
                    <a:pt x="328983" y="299847"/>
                  </a:lnTo>
                  <a:lnTo>
                    <a:pt x="317250" y="317250"/>
                  </a:lnTo>
                  <a:lnTo>
                    <a:pt x="299847" y="328983"/>
                  </a:lnTo>
                  <a:lnTo>
                    <a:pt x="278536" y="333286"/>
                  </a:lnTo>
                  <a:close/>
                </a:path>
              </a:pathLst>
            </a:custGeom>
            <a:ln w="6350">
              <a:solidFill>
                <a:srgbClr val="A84D96"/>
              </a:solidFill>
            </a:ln>
          </p:spPr>
          <p:txBody>
            <a:bodyPr wrap="square" lIns="0" tIns="0" rIns="0" bIns="0" rtlCol="0"/>
            <a:lstStyle/>
            <a:p>
              <a:endParaRPr sz="1717" dirty="0">
                <a:latin typeface="Montserrat" panose="00000500000000000000" pitchFamily="2" charset="-52"/>
              </a:endParaRPr>
            </a:p>
          </p:txBody>
        </p:sp>
      </p:grpSp>
      <p:pic>
        <p:nvPicPr>
          <p:cNvPr id="29" name="object 47">
            <a:extLst>
              <a:ext uri="{FF2B5EF4-FFF2-40B4-BE49-F238E27FC236}">
                <a16:creationId xmlns:a16="http://schemas.microsoft.com/office/drawing/2014/main" id="{07EF302A-19F9-4747-B8AB-82CA7BC6EB9A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75551" y="5371315"/>
            <a:ext cx="569469" cy="569469"/>
          </a:xfrm>
          <a:prstGeom prst="rect">
            <a:avLst/>
          </a:prstGeom>
        </p:spPr>
      </p:pic>
      <p:sp>
        <p:nvSpPr>
          <p:cNvPr id="30" name="object 23">
            <a:extLst>
              <a:ext uri="{FF2B5EF4-FFF2-40B4-BE49-F238E27FC236}">
                <a16:creationId xmlns:a16="http://schemas.microsoft.com/office/drawing/2014/main" id="{14DAC241-2CD3-420A-8862-49BFDE736DC8}"/>
              </a:ext>
            </a:extLst>
          </p:cNvPr>
          <p:cNvSpPr txBox="1"/>
          <p:nvPr/>
        </p:nvSpPr>
        <p:spPr>
          <a:xfrm>
            <a:off x="2156613" y="5396462"/>
            <a:ext cx="1141140" cy="196901"/>
          </a:xfrm>
          <a:prstGeom prst="rect">
            <a:avLst/>
          </a:prstGeom>
        </p:spPr>
        <p:txBody>
          <a:bodyPr vert="horz" wrap="square" lIns="0" tIns="12117" rIns="0" bIns="0" rtlCol="0">
            <a:spAutoFit/>
          </a:bodyPr>
          <a:lstStyle/>
          <a:p>
            <a:pPr marL="12117">
              <a:spcBef>
                <a:spcPts val="95"/>
              </a:spcBef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стандарте</a:t>
            </a:r>
            <a:endParaRPr sz="1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A24EEE6C-6D98-4657-A7C6-0753BD1E5DC2}"/>
              </a:ext>
            </a:extLst>
          </p:cNvPr>
          <p:cNvSpPr/>
          <p:nvPr/>
        </p:nvSpPr>
        <p:spPr>
          <a:xfrm>
            <a:off x="1501395" y="5386487"/>
            <a:ext cx="202779" cy="2027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32" name="object 23">
            <a:extLst>
              <a:ext uri="{FF2B5EF4-FFF2-40B4-BE49-F238E27FC236}">
                <a16:creationId xmlns:a16="http://schemas.microsoft.com/office/drawing/2014/main" id="{9694EEA5-5B02-4C57-A1B2-897EB432C864}"/>
              </a:ext>
            </a:extLst>
          </p:cNvPr>
          <p:cNvSpPr txBox="1"/>
          <p:nvPr/>
        </p:nvSpPr>
        <p:spPr>
          <a:xfrm>
            <a:off x="2156612" y="5672591"/>
            <a:ext cx="1786403" cy="381567"/>
          </a:xfrm>
          <a:prstGeom prst="rect">
            <a:avLst/>
          </a:prstGeom>
        </p:spPr>
        <p:txBody>
          <a:bodyPr vert="horz" wrap="square" lIns="0" tIns="12117" rIns="0" bIns="0" rtlCol="0">
            <a:spAutoFit/>
          </a:bodyPr>
          <a:lstStyle/>
          <a:p>
            <a:pPr marL="12117">
              <a:spcBef>
                <a:spcPts val="95"/>
              </a:spcBef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Другие цвета по запросу</a:t>
            </a:r>
            <a:endParaRPr sz="1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B123E393-829D-41EA-8CED-7A87953A0FB0}"/>
              </a:ext>
            </a:extLst>
          </p:cNvPr>
          <p:cNvSpPr/>
          <p:nvPr/>
        </p:nvSpPr>
        <p:spPr>
          <a:xfrm>
            <a:off x="1787013" y="5386487"/>
            <a:ext cx="202779" cy="2027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34" name="object 22">
            <a:extLst>
              <a:ext uri="{FF2B5EF4-FFF2-40B4-BE49-F238E27FC236}">
                <a16:creationId xmlns:a16="http://schemas.microsoft.com/office/drawing/2014/main" id="{A12AEE22-F003-4245-A35B-820711CB4A9B}"/>
              </a:ext>
            </a:extLst>
          </p:cNvPr>
          <p:cNvSpPr txBox="1"/>
          <p:nvPr/>
        </p:nvSpPr>
        <p:spPr>
          <a:xfrm>
            <a:off x="1501395" y="4830614"/>
            <a:ext cx="3470846" cy="196901"/>
          </a:xfrm>
          <a:prstGeom prst="rect">
            <a:avLst/>
          </a:prstGeom>
        </p:spPr>
        <p:txBody>
          <a:bodyPr vert="horz" wrap="square" lIns="0" tIns="12117" rIns="0" bIns="0" rtlCol="0">
            <a:spAutoFit/>
          </a:bodyPr>
          <a:lstStyle/>
          <a:p>
            <a:pPr marL="12117">
              <a:spcBef>
                <a:spcPts val="95"/>
              </a:spcBef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интернет-магазина: 1 </a:t>
            </a:r>
            <a:r>
              <a:rPr lang="ru-RU" sz="1200" spc="-24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шт. 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object 22">
            <a:extLst>
              <a:ext uri="{FF2B5EF4-FFF2-40B4-BE49-F238E27FC236}">
                <a16:creationId xmlns:a16="http://schemas.microsoft.com/office/drawing/2014/main" id="{318B5722-BBF3-43D8-89B8-5017C45904B9}"/>
              </a:ext>
            </a:extLst>
          </p:cNvPr>
          <p:cNvSpPr txBox="1"/>
          <p:nvPr/>
        </p:nvSpPr>
        <p:spPr>
          <a:xfrm>
            <a:off x="4227265" y="5641453"/>
            <a:ext cx="1577037" cy="196901"/>
          </a:xfrm>
          <a:prstGeom prst="rect">
            <a:avLst/>
          </a:prstGeom>
        </p:spPr>
        <p:txBody>
          <a:bodyPr vert="horz" wrap="square" lIns="0" tIns="12117" rIns="0" bIns="0" rtlCol="0">
            <a:spAutoFit/>
          </a:bodyPr>
          <a:lstStyle/>
          <a:p>
            <a:pPr marL="12117">
              <a:spcBef>
                <a:spcPts val="95"/>
              </a:spcBef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наличии на складе</a:t>
            </a:r>
            <a:endParaRPr sz="1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C7DAD91-41FC-4AD7-AB51-63BF0298CD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9685" y="5453604"/>
            <a:ext cx="530729" cy="501617"/>
          </a:xfrm>
          <a:prstGeom prst="roundRect">
            <a:avLst/>
          </a:prstGeom>
          <a:ln>
            <a:solidFill>
              <a:srgbClr val="CF9DC5"/>
            </a:solidFill>
          </a:ln>
        </p:spPr>
      </p:pic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4BB77A78-828E-4D0B-94ED-EB3BBBEA8263}"/>
              </a:ext>
            </a:extLst>
          </p:cNvPr>
          <p:cNvCxnSpPr>
            <a:cxnSpLocks/>
          </p:cNvCxnSpPr>
          <p:nvPr/>
        </p:nvCxnSpPr>
        <p:spPr>
          <a:xfrm>
            <a:off x="5983553" y="1117403"/>
            <a:ext cx="1" cy="5235765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5A4A4058-D1AE-4A9C-9745-800FA21CEABD}"/>
              </a:ext>
            </a:extLst>
          </p:cNvPr>
          <p:cNvGrpSpPr/>
          <p:nvPr/>
        </p:nvGrpSpPr>
        <p:grpSpPr>
          <a:xfrm>
            <a:off x="8047318" y="1353205"/>
            <a:ext cx="3183216" cy="3227683"/>
            <a:chOff x="9529787" y="2491132"/>
            <a:chExt cx="3913162" cy="3967825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761FCF09-88E7-47F6-99DC-0F9C125E9F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54"/>
            <a:stretch/>
          </p:blipFill>
          <p:spPr>
            <a:xfrm flipH="1">
              <a:off x="10385888" y="2491132"/>
              <a:ext cx="3057061" cy="3967825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584C21ED-4049-445C-8CAA-6FC8B1DB1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529787" y="3625358"/>
              <a:ext cx="2716875" cy="2716875"/>
            </a:xfrm>
            <a:prstGeom prst="rect">
              <a:avLst/>
            </a:prstGeom>
          </p:spPr>
        </p:pic>
      </p:grp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0DB7B0E-5E9B-41F5-9D44-E10535F2208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577" b="91213" l="5649" r="91423">
                        <a14:foregroundMark x1="11251" y1="34399" x2="25698" y2="87576"/>
                        <a14:foregroundMark x1="25698" y1="87576" x2="33509" y2="89721"/>
                        <a14:foregroundMark x1="36584" y1="88952" x2="38891" y2="85107"/>
                        <a14:foregroundMark x1="80372" y1="91259" x2="87293" y2="82800"/>
                        <a14:foregroundMark x1="48037" y1="8782" x2="81020" y2="10765"/>
                        <a14:foregroundMark x1="6111" y1="82355" x2="5747" y2="81667"/>
                        <a14:foregroundMark x1="91423" y1="85356" x2="91423" y2="853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060" y="1800929"/>
            <a:ext cx="2583283" cy="2583283"/>
          </a:xfrm>
          <a:prstGeom prst="rect">
            <a:avLst/>
          </a:prstGeom>
        </p:spPr>
      </p:pic>
      <p:sp>
        <p:nvSpPr>
          <p:cNvPr id="42" name="object 2">
            <a:extLst>
              <a:ext uri="{FF2B5EF4-FFF2-40B4-BE49-F238E27FC236}">
                <a16:creationId xmlns:a16="http://schemas.microsoft.com/office/drawing/2014/main" id="{0B56927C-3248-46C0-A632-091E3C1D2768}"/>
              </a:ext>
            </a:extLst>
          </p:cNvPr>
          <p:cNvSpPr txBox="1"/>
          <p:nvPr/>
        </p:nvSpPr>
        <p:spPr>
          <a:xfrm>
            <a:off x="6594272" y="2785450"/>
            <a:ext cx="48225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" marR="5080" algn="l">
              <a:lnSpc>
                <a:spcPts val="1800"/>
              </a:lnSpc>
              <a:spcBef>
                <a:spcPts val="100"/>
              </a:spcBef>
            </a:pP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A5</a:t>
            </a:r>
            <a:endParaRPr lang="ru-RU" sz="1600" b="1" dirty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object 2">
            <a:extLst>
              <a:ext uri="{FF2B5EF4-FFF2-40B4-BE49-F238E27FC236}">
                <a16:creationId xmlns:a16="http://schemas.microsoft.com/office/drawing/2014/main" id="{9AA803BF-F36F-46CA-A4CC-82F0C42BCACC}"/>
              </a:ext>
            </a:extLst>
          </p:cNvPr>
          <p:cNvSpPr txBox="1"/>
          <p:nvPr/>
        </p:nvSpPr>
        <p:spPr>
          <a:xfrm>
            <a:off x="7894948" y="2141183"/>
            <a:ext cx="576567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" marR="5080" algn="l">
              <a:lnSpc>
                <a:spcPts val="1800"/>
              </a:lnSpc>
              <a:spcBef>
                <a:spcPts val="100"/>
              </a:spcBef>
            </a:pP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A4</a:t>
            </a:r>
            <a:endParaRPr lang="ru-RU" sz="1600" b="1" dirty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object 2">
            <a:extLst>
              <a:ext uri="{FF2B5EF4-FFF2-40B4-BE49-F238E27FC236}">
                <a16:creationId xmlns:a16="http://schemas.microsoft.com/office/drawing/2014/main" id="{3AF4A271-7B52-4814-B52C-2B091415E33F}"/>
              </a:ext>
            </a:extLst>
          </p:cNvPr>
          <p:cNvSpPr txBox="1"/>
          <p:nvPr/>
        </p:nvSpPr>
        <p:spPr>
          <a:xfrm>
            <a:off x="9161330" y="2689047"/>
            <a:ext cx="60297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" marR="5080" algn="l">
              <a:lnSpc>
                <a:spcPts val="1800"/>
              </a:lnSpc>
              <a:spcBef>
                <a:spcPts val="100"/>
              </a:spcBef>
            </a:pP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A5</a:t>
            </a:r>
            <a:endParaRPr lang="ru-RU" sz="1600" b="1" dirty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object 2">
            <a:extLst>
              <a:ext uri="{FF2B5EF4-FFF2-40B4-BE49-F238E27FC236}">
                <a16:creationId xmlns:a16="http://schemas.microsoft.com/office/drawing/2014/main" id="{81774093-8011-4F60-BADF-32630E3579B4}"/>
              </a:ext>
            </a:extLst>
          </p:cNvPr>
          <p:cNvSpPr txBox="1"/>
          <p:nvPr/>
        </p:nvSpPr>
        <p:spPr>
          <a:xfrm>
            <a:off x="10509812" y="1951471"/>
            <a:ext cx="469822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" marR="5080" algn="l">
              <a:lnSpc>
                <a:spcPts val="1800"/>
              </a:lnSpc>
              <a:spcBef>
                <a:spcPts val="100"/>
              </a:spcBef>
            </a:pP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A4</a:t>
            </a:r>
            <a:endParaRPr lang="ru-RU" sz="1600" b="1" dirty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46562B18-B9C0-43D7-8865-8D8771D94BD3}"/>
              </a:ext>
            </a:extLst>
          </p:cNvPr>
          <p:cNvSpPr txBox="1"/>
          <p:nvPr/>
        </p:nvSpPr>
        <p:spPr>
          <a:xfrm>
            <a:off x="7743617" y="1079974"/>
            <a:ext cx="2657734" cy="4873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" marR="5080" algn="ctr">
              <a:lnSpc>
                <a:spcPts val="1800"/>
              </a:lnSpc>
              <a:spcBef>
                <a:spcPts val="100"/>
              </a:spcBef>
            </a:pPr>
            <a:r>
              <a:rPr lang="ru-R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Тейблтенты</a:t>
            </a:r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11430" marR="5080" algn="ctr">
              <a:lnSpc>
                <a:spcPts val="1800"/>
              </a:lnSpc>
              <a:spcBef>
                <a:spcPts val="100"/>
              </a:spcBef>
            </a:pP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COLOR BASE</a:t>
            </a:r>
            <a:endParaRPr lang="ru-RU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object 22">
            <a:extLst>
              <a:ext uri="{FF2B5EF4-FFF2-40B4-BE49-F238E27FC236}">
                <a16:creationId xmlns:a16="http://schemas.microsoft.com/office/drawing/2014/main" id="{7376B383-F2E2-474B-83CA-849766399E1C}"/>
              </a:ext>
            </a:extLst>
          </p:cNvPr>
          <p:cNvSpPr txBox="1"/>
          <p:nvPr/>
        </p:nvSpPr>
        <p:spPr>
          <a:xfrm>
            <a:off x="9133922" y="5163984"/>
            <a:ext cx="1577037" cy="196901"/>
          </a:xfrm>
          <a:prstGeom prst="rect">
            <a:avLst/>
          </a:prstGeom>
        </p:spPr>
        <p:txBody>
          <a:bodyPr vert="horz" wrap="square" lIns="0" tIns="12117" rIns="0" bIns="0" rtlCol="0">
            <a:spAutoFit/>
          </a:bodyPr>
          <a:lstStyle/>
          <a:p>
            <a:pPr marL="12117">
              <a:spcBef>
                <a:spcPts val="95"/>
              </a:spcBef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 заказ</a:t>
            </a:r>
            <a:endParaRPr sz="1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CEDF95FD-F346-43D1-A9CE-3C3EFD0B3A8F}"/>
              </a:ext>
            </a:extLst>
          </p:cNvPr>
          <p:cNvGrpSpPr/>
          <p:nvPr/>
        </p:nvGrpSpPr>
        <p:grpSpPr>
          <a:xfrm>
            <a:off x="8240470" y="4989879"/>
            <a:ext cx="537525" cy="537525"/>
            <a:chOff x="9294580" y="6626846"/>
            <a:chExt cx="318082" cy="318082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BE934BC5-E458-4A35-B5B8-C023C84A1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314608" y="6657103"/>
              <a:ext cx="278026" cy="274446"/>
            </a:xfrm>
            <a:prstGeom prst="rect">
              <a:avLst/>
            </a:prstGeom>
          </p:spPr>
        </p:pic>
        <p:sp>
          <p:nvSpPr>
            <p:cNvPr id="50" name="Прямоугольник: скругленные углы 49">
              <a:extLst>
                <a:ext uri="{FF2B5EF4-FFF2-40B4-BE49-F238E27FC236}">
                  <a16:creationId xmlns:a16="http://schemas.microsoft.com/office/drawing/2014/main" id="{FBDA8F20-7CEE-41B4-9EDF-6F5CAAEC5891}"/>
                </a:ext>
              </a:extLst>
            </p:cNvPr>
            <p:cNvSpPr/>
            <p:nvPr/>
          </p:nvSpPr>
          <p:spPr>
            <a:xfrm>
              <a:off x="9294580" y="6626846"/>
              <a:ext cx="318082" cy="318082"/>
            </a:xfrm>
            <a:prstGeom prst="roundRect">
              <a:avLst/>
            </a:prstGeom>
            <a:noFill/>
            <a:ln w="6350">
              <a:solidFill>
                <a:srgbClr val="CF9D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126257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1EBAC85-857E-4C4F-B27C-2613BB6E78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546" y="617850"/>
            <a:ext cx="4492407" cy="449240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B935065-CA0A-41B6-B289-39D39F213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837" y="729151"/>
            <a:ext cx="2503192" cy="4044338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9486318D-1A45-7313-BC77-E5E13447C623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1AC93E3D-8B6C-1A92-81B8-ABCCFE55BEAF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10" name="Text Box 2">
              <a:hlinkClick r:id="rId4"/>
              <a:extLst>
                <a:ext uri="{FF2B5EF4-FFF2-40B4-BE49-F238E27FC236}">
                  <a16:creationId xmlns:a16="http://schemas.microsoft.com/office/drawing/2014/main" id="{E81EA598-1DE0-9BE9-5371-620B0C7E569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11" name="Text Box 2">
              <a:extLst>
                <a:ext uri="{FF2B5EF4-FFF2-40B4-BE49-F238E27FC236}">
                  <a16:creationId xmlns:a16="http://schemas.microsoft.com/office/drawing/2014/main" id="{4CEDA596-9F50-625B-A460-7EA43E00132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sp>
        <p:nvSpPr>
          <p:cNvPr id="17" name="Text Box 2">
            <a:hlinkClick r:id="rId4"/>
            <a:extLst>
              <a:ext uri="{FF2B5EF4-FFF2-40B4-BE49-F238E27FC236}">
                <a16:creationId xmlns:a16="http://schemas.microsoft.com/office/drawing/2014/main" id="{9604A0F8-E9E4-4E25-A2D7-F31971976767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5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51" name="Подзаголовок 44">
            <a:extLst>
              <a:ext uri="{FF2B5EF4-FFF2-40B4-BE49-F238E27FC236}">
                <a16:creationId xmlns:a16="http://schemas.microsoft.com/office/drawing/2014/main" id="{93B73FD3-8FFB-4FBA-84EC-83E8C460653D}"/>
              </a:ext>
            </a:extLst>
          </p:cNvPr>
          <p:cNvSpPr txBox="1">
            <a:spLocks/>
          </p:cNvSpPr>
          <p:nvPr/>
        </p:nvSpPr>
        <p:spPr>
          <a:xfrm>
            <a:off x="2475167" y="6097879"/>
            <a:ext cx="7731579" cy="207181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3033140682">
                  <a:custGeom>
                    <a:avLst/>
                    <a:gdLst>
                      <a:gd name="connsiteX0" fmla="*/ 0 w 4008544"/>
                      <a:gd name="connsiteY0" fmla="*/ 0 h 324689"/>
                      <a:gd name="connsiteX1" fmla="*/ 708176 w 4008544"/>
                      <a:gd name="connsiteY1" fmla="*/ 0 h 324689"/>
                      <a:gd name="connsiteX2" fmla="*/ 1336181 w 4008544"/>
                      <a:gd name="connsiteY2" fmla="*/ 0 h 324689"/>
                      <a:gd name="connsiteX3" fmla="*/ 2084443 w 4008544"/>
                      <a:gd name="connsiteY3" fmla="*/ 0 h 324689"/>
                      <a:gd name="connsiteX4" fmla="*/ 2672363 w 4008544"/>
                      <a:gd name="connsiteY4" fmla="*/ 0 h 324689"/>
                      <a:gd name="connsiteX5" fmla="*/ 3260282 w 4008544"/>
                      <a:gd name="connsiteY5" fmla="*/ 0 h 324689"/>
                      <a:gd name="connsiteX6" fmla="*/ 4008544 w 4008544"/>
                      <a:gd name="connsiteY6" fmla="*/ 0 h 324689"/>
                      <a:gd name="connsiteX7" fmla="*/ 4008544 w 4008544"/>
                      <a:gd name="connsiteY7" fmla="*/ 324689 h 324689"/>
                      <a:gd name="connsiteX8" fmla="*/ 3340453 w 4008544"/>
                      <a:gd name="connsiteY8" fmla="*/ 324689 h 324689"/>
                      <a:gd name="connsiteX9" fmla="*/ 2632277 w 4008544"/>
                      <a:gd name="connsiteY9" fmla="*/ 324689 h 324689"/>
                      <a:gd name="connsiteX10" fmla="*/ 1924101 w 4008544"/>
                      <a:gd name="connsiteY10" fmla="*/ 324689 h 324689"/>
                      <a:gd name="connsiteX11" fmla="*/ 1256010 w 4008544"/>
                      <a:gd name="connsiteY11" fmla="*/ 324689 h 324689"/>
                      <a:gd name="connsiteX12" fmla="*/ 708176 w 4008544"/>
                      <a:gd name="connsiteY12" fmla="*/ 324689 h 324689"/>
                      <a:gd name="connsiteX13" fmla="*/ 0 w 4008544"/>
                      <a:gd name="connsiteY13" fmla="*/ 324689 h 324689"/>
                      <a:gd name="connsiteX14" fmla="*/ 0 w 4008544"/>
                      <a:gd name="connsiteY14" fmla="*/ 0 h 324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4008544" h="324689" fill="none" extrusionOk="0">
                        <a:moveTo>
                          <a:pt x="0" y="0"/>
                        </a:moveTo>
                        <a:cubicBezTo>
                          <a:pt x="267291" y="-9879"/>
                          <a:pt x="544486" y="19199"/>
                          <a:pt x="708176" y="0"/>
                        </a:cubicBezTo>
                        <a:cubicBezTo>
                          <a:pt x="871866" y="-19199"/>
                          <a:pt x="1110454" y="5110"/>
                          <a:pt x="1336181" y="0"/>
                        </a:cubicBezTo>
                        <a:cubicBezTo>
                          <a:pt x="1561909" y="-5110"/>
                          <a:pt x="1910079" y="1332"/>
                          <a:pt x="2084443" y="0"/>
                        </a:cubicBezTo>
                        <a:cubicBezTo>
                          <a:pt x="2258807" y="-1332"/>
                          <a:pt x="2424309" y="22759"/>
                          <a:pt x="2672363" y="0"/>
                        </a:cubicBezTo>
                        <a:cubicBezTo>
                          <a:pt x="2920417" y="-22759"/>
                          <a:pt x="3113460" y="14831"/>
                          <a:pt x="3260282" y="0"/>
                        </a:cubicBezTo>
                        <a:cubicBezTo>
                          <a:pt x="3407104" y="-14831"/>
                          <a:pt x="3825387" y="-17928"/>
                          <a:pt x="4008544" y="0"/>
                        </a:cubicBezTo>
                        <a:cubicBezTo>
                          <a:pt x="4017856" y="135547"/>
                          <a:pt x="3994093" y="186778"/>
                          <a:pt x="4008544" y="324689"/>
                        </a:cubicBezTo>
                        <a:cubicBezTo>
                          <a:pt x="3858310" y="341328"/>
                          <a:pt x="3660882" y="321102"/>
                          <a:pt x="3340453" y="324689"/>
                        </a:cubicBezTo>
                        <a:cubicBezTo>
                          <a:pt x="3020024" y="328276"/>
                          <a:pt x="2875466" y="301055"/>
                          <a:pt x="2632277" y="324689"/>
                        </a:cubicBezTo>
                        <a:cubicBezTo>
                          <a:pt x="2389088" y="348323"/>
                          <a:pt x="2102794" y="338517"/>
                          <a:pt x="1924101" y="324689"/>
                        </a:cubicBezTo>
                        <a:cubicBezTo>
                          <a:pt x="1745408" y="310861"/>
                          <a:pt x="1472588" y="332806"/>
                          <a:pt x="1256010" y="324689"/>
                        </a:cubicBezTo>
                        <a:cubicBezTo>
                          <a:pt x="1039432" y="316572"/>
                          <a:pt x="845599" y="323216"/>
                          <a:pt x="708176" y="324689"/>
                        </a:cubicBezTo>
                        <a:cubicBezTo>
                          <a:pt x="570753" y="326162"/>
                          <a:pt x="322179" y="293737"/>
                          <a:pt x="0" y="324689"/>
                        </a:cubicBezTo>
                        <a:cubicBezTo>
                          <a:pt x="-10849" y="232577"/>
                          <a:pt x="180" y="110128"/>
                          <a:pt x="0" y="0"/>
                        </a:cubicBezTo>
                        <a:close/>
                      </a:path>
                      <a:path w="4008544" h="324689" stroke="0" extrusionOk="0">
                        <a:moveTo>
                          <a:pt x="0" y="0"/>
                        </a:moveTo>
                        <a:cubicBezTo>
                          <a:pt x="259070" y="6434"/>
                          <a:pt x="348889" y="-21634"/>
                          <a:pt x="587920" y="0"/>
                        </a:cubicBezTo>
                        <a:cubicBezTo>
                          <a:pt x="826951" y="21634"/>
                          <a:pt x="1132987" y="-21767"/>
                          <a:pt x="1336181" y="0"/>
                        </a:cubicBezTo>
                        <a:cubicBezTo>
                          <a:pt x="1539375" y="21767"/>
                          <a:pt x="1662439" y="-16357"/>
                          <a:pt x="1964187" y="0"/>
                        </a:cubicBezTo>
                        <a:cubicBezTo>
                          <a:pt x="2265935" y="16357"/>
                          <a:pt x="2368727" y="-30485"/>
                          <a:pt x="2672363" y="0"/>
                        </a:cubicBezTo>
                        <a:cubicBezTo>
                          <a:pt x="2975999" y="30485"/>
                          <a:pt x="3217078" y="-3042"/>
                          <a:pt x="3420624" y="0"/>
                        </a:cubicBezTo>
                        <a:cubicBezTo>
                          <a:pt x="3624170" y="3042"/>
                          <a:pt x="3751216" y="18632"/>
                          <a:pt x="4008544" y="0"/>
                        </a:cubicBezTo>
                        <a:cubicBezTo>
                          <a:pt x="3999477" y="85255"/>
                          <a:pt x="3995213" y="169048"/>
                          <a:pt x="4008544" y="324689"/>
                        </a:cubicBezTo>
                        <a:cubicBezTo>
                          <a:pt x="3797120" y="351990"/>
                          <a:pt x="3473356" y="351035"/>
                          <a:pt x="3300368" y="324689"/>
                        </a:cubicBezTo>
                        <a:cubicBezTo>
                          <a:pt x="3127380" y="298343"/>
                          <a:pt x="2899004" y="299807"/>
                          <a:pt x="2592192" y="324689"/>
                        </a:cubicBezTo>
                        <a:cubicBezTo>
                          <a:pt x="2285380" y="349571"/>
                          <a:pt x="2217120" y="349917"/>
                          <a:pt x="1924101" y="324689"/>
                        </a:cubicBezTo>
                        <a:cubicBezTo>
                          <a:pt x="1631082" y="299461"/>
                          <a:pt x="1400311" y="291635"/>
                          <a:pt x="1175840" y="324689"/>
                        </a:cubicBezTo>
                        <a:cubicBezTo>
                          <a:pt x="951369" y="357743"/>
                          <a:pt x="821237" y="309358"/>
                          <a:pt x="628005" y="324689"/>
                        </a:cubicBezTo>
                        <a:cubicBezTo>
                          <a:pt x="434774" y="340020"/>
                          <a:pt x="290041" y="306841"/>
                          <a:pt x="0" y="324689"/>
                        </a:cubicBezTo>
                        <a:cubicBezTo>
                          <a:pt x="8405" y="246789"/>
                          <a:pt x="-1539" y="9534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indent="0" algn="ctr" defTabSz="1008126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b="1" u="none" strike="noStrike">
                <a:effectLst/>
              </a:defRPr>
            </a:lvl1pPr>
            <a:lvl2pPr marL="756095" indent="-252032" defTabSz="1008126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/>
            </a:lvl2pPr>
            <a:lvl3pPr marL="1260158" indent="-252032" defTabSz="1008126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/>
            </a:lvl3pPr>
            <a:lvl4pPr marL="1764221" indent="-252032" defTabSz="1008126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/>
            </a:lvl4pPr>
            <a:lvl5pPr marL="2268284" indent="-252032" defTabSz="1008126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/>
            </a:lvl5pPr>
            <a:lvl6pPr marL="2772347" indent="-252032" defTabSz="1008126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/>
            </a:lvl6pPr>
            <a:lvl7pPr marL="3276410" indent="-252032" defTabSz="1008126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/>
            </a:lvl7pPr>
            <a:lvl8pPr marL="3780473" indent="-252032" defTabSz="1008126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/>
            </a:lvl8pPr>
            <a:lvl9pPr marL="4284536" indent="-252032" defTabSz="1008126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/>
            </a:lvl9pPr>
          </a:lstStyle>
          <a:p>
            <a:r>
              <a:rPr lang="en-US" sz="1050" b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</a:t>
            </a:r>
            <a:r>
              <a:rPr lang="ru-RU" sz="11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Менюхолдеры</a:t>
            </a:r>
            <a:r>
              <a:rPr lang="ru-RU" sz="11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представлены в виде виртуальных комплектов. Поставляются в разобранном виде.</a:t>
            </a: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D3FF6664-7798-4BB8-9E67-23CA31DE9BCB}"/>
              </a:ext>
            </a:extLst>
          </p:cNvPr>
          <p:cNvSpPr txBox="1"/>
          <p:nvPr/>
        </p:nvSpPr>
        <p:spPr>
          <a:xfrm>
            <a:off x="823006" y="4262066"/>
            <a:ext cx="2781594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" marR="5080" algn="l">
              <a:spcBef>
                <a:spcPts val="100"/>
              </a:spcBef>
            </a:pPr>
            <a:r>
              <a:rPr lang="ru-RU" sz="1200" dirty="0">
                <a:solidFill>
                  <a:srgbClr val="0145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Основание </a:t>
            </a:r>
            <a:r>
              <a:rPr lang="ru-RU" sz="1200" dirty="0" err="1">
                <a:solidFill>
                  <a:srgbClr val="0145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менюхолдера</a:t>
            </a:r>
            <a:r>
              <a:rPr lang="ru-RU" sz="1200" dirty="0">
                <a:solidFill>
                  <a:srgbClr val="0145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11430" marR="5080" algn="l">
              <a:spcBef>
                <a:spcPts val="100"/>
              </a:spcBef>
            </a:pPr>
            <a:r>
              <a:rPr lang="en-US" sz="1200" dirty="0">
                <a:solidFill>
                  <a:srgbClr val="0145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MENU BASE</a:t>
            </a:r>
            <a:endParaRPr lang="ru-RU" sz="1200" dirty="0">
              <a:solidFill>
                <a:srgbClr val="0145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870E942E-005C-4CF6-9BB9-B39DA361C255}"/>
              </a:ext>
            </a:extLst>
          </p:cNvPr>
          <p:cNvSpPr txBox="1"/>
          <p:nvPr/>
        </p:nvSpPr>
        <p:spPr>
          <a:xfrm>
            <a:off x="831134" y="3146071"/>
            <a:ext cx="2029958" cy="2686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" marR="5080" algn="l">
              <a:lnSpc>
                <a:spcPct val="156300"/>
              </a:lnSpc>
              <a:spcBef>
                <a:spcPts val="100"/>
              </a:spcBef>
            </a:pPr>
            <a:r>
              <a:rPr lang="ru-RU" sz="1200" dirty="0">
                <a:solidFill>
                  <a:srgbClr val="0145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Карман-протектор ACR-PP</a:t>
            </a: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5F240C1C-46B0-4A38-9A09-3C64600A26CB}"/>
              </a:ext>
            </a:extLst>
          </p:cNvPr>
          <p:cNvSpPr txBox="1"/>
          <p:nvPr/>
        </p:nvSpPr>
        <p:spPr>
          <a:xfrm>
            <a:off x="9503913" y="1625866"/>
            <a:ext cx="2288407" cy="2695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" marR="5080" algn="l">
              <a:lnSpc>
                <a:spcPct val="156300"/>
              </a:lnSpc>
              <a:spcBef>
                <a:spcPts val="100"/>
              </a:spcBef>
            </a:pPr>
            <a:r>
              <a:rPr lang="ru-RU" sz="1200" dirty="0">
                <a:solidFill>
                  <a:srgbClr val="014592"/>
                </a:solidFill>
                <a:latin typeface="Gotham Pro"/>
                <a:cs typeface="Gotham Pro"/>
              </a:rPr>
              <a:t>Меловая табличка </a:t>
            </a:r>
            <a:r>
              <a:rPr lang="en-US" sz="1200" dirty="0">
                <a:solidFill>
                  <a:srgbClr val="014592"/>
                </a:solidFill>
                <a:latin typeface="Gotham Pro"/>
                <a:cs typeface="Gotham Pro"/>
              </a:rPr>
              <a:t>PVC-BB</a:t>
            </a:r>
            <a:endParaRPr lang="ru-RU" sz="1200" dirty="0">
              <a:solidFill>
                <a:srgbClr val="014592"/>
              </a:solidFill>
              <a:latin typeface="Gotham Pro"/>
              <a:cs typeface="Gotham Pro"/>
            </a:endParaRPr>
          </a:p>
        </p:txBody>
      </p:sp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85FEBFE5-BFA2-48C5-BB22-8F287056A2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032739"/>
              </p:ext>
            </p:extLst>
          </p:nvPr>
        </p:nvGraphicFramePr>
        <p:xfrm>
          <a:off x="832182" y="4897930"/>
          <a:ext cx="10470300" cy="114066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66775">
                  <a:extLst>
                    <a:ext uri="{9D8B030D-6E8A-4147-A177-3AD203B41FA5}">
                      <a16:colId xmlns:a16="http://schemas.microsoft.com/office/drawing/2014/main" val="3847871476"/>
                    </a:ext>
                  </a:extLst>
                </a:gridCol>
                <a:gridCol w="8903525">
                  <a:extLst>
                    <a:ext uri="{9D8B030D-6E8A-4147-A177-3AD203B41FA5}">
                      <a16:colId xmlns:a16="http://schemas.microsoft.com/office/drawing/2014/main" val="313959593"/>
                    </a:ext>
                  </a:extLst>
                </a:gridCol>
              </a:tblGrid>
              <a:tr h="274145">
                <a:tc>
                  <a:txBody>
                    <a:bodyPr/>
                    <a:lstStyle/>
                    <a:p>
                      <a:pPr marL="0" algn="ctr" defTabSz="1008126" rtl="0" eaLnBrk="1" fontAlgn="ctr" latinLnBrk="0" hangingPunct="1"/>
                      <a:r>
                        <a:rPr lang="ru-RU" sz="1000" b="1" kern="1200" dirty="0">
                          <a:solidFill>
                            <a:srgbClr val="01459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Артикул</a:t>
                      </a:r>
                    </a:p>
                  </a:txBody>
                  <a:tcPr marL="7122" marR="7122" marT="7122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126" rtl="0" eaLnBrk="1" fontAlgn="ctr" latinLnBrk="0" hangingPunct="1"/>
                      <a:r>
                        <a:rPr lang="ru-RU" sz="1000" b="1" kern="1200" dirty="0">
                          <a:solidFill>
                            <a:srgbClr val="01459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Наименование</a:t>
                      </a:r>
                    </a:p>
                  </a:txBody>
                  <a:tcPr marL="7122" marR="7122" marT="712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410441"/>
                  </a:ext>
                </a:extLst>
              </a:tr>
              <a:tr h="218910">
                <a:tc>
                  <a:txBody>
                    <a:bodyPr/>
                    <a:lstStyle/>
                    <a:p>
                      <a:pPr marL="0" algn="ctr" defTabSz="1008126" rtl="0" eaLnBrk="1" fontAlgn="ctr" latinLnBrk="0" hangingPunct="1"/>
                      <a:r>
                        <a:rPr lang="ru-RU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173030</a:t>
                      </a:r>
                    </a:p>
                  </a:txBody>
                  <a:tcPr marL="7122" marR="7122" marT="7122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1008126" rtl="0" eaLnBrk="1" fontAlgn="ctr" latinLnBrk="0" hangingPunct="1"/>
                      <a:r>
                        <a:rPr lang="ru-RU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Основание подставки под меню MENU BASE А5, цвет черный</a:t>
                      </a:r>
                    </a:p>
                  </a:txBody>
                  <a:tcPr marL="7122" marR="7122" marT="712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46113380"/>
                  </a:ext>
                </a:extLst>
              </a:tr>
              <a:tr h="218910">
                <a:tc>
                  <a:txBody>
                    <a:bodyPr/>
                    <a:lstStyle/>
                    <a:p>
                      <a:pPr marL="0" algn="ctr" defTabSz="1008126" rtl="0" eaLnBrk="1" fontAlgn="ctr" latinLnBrk="0" hangingPunct="1"/>
                      <a:r>
                        <a:rPr lang="ru-RU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173032</a:t>
                      </a:r>
                    </a:p>
                  </a:txBody>
                  <a:tcPr marL="7122" marR="7122" marT="7122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126" rtl="0" eaLnBrk="1" fontAlgn="ctr" latinLnBrk="0" hangingPunct="1"/>
                      <a:r>
                        <a:rPr lang="ru-RU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Основание подставки под меню MENU BASE А4, цвет черный</a:t>
                      </a:r>
                    </a:p>
                  </a:txBody>
                  <a:tcPr marL="7122" marR="7122" marT="712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547796"/>
                  </a:ext>
                </a:extLst>
              </a:tr>
              <a:tr h="218910">
                <a:tc>
                  <a:txBody>
                    <a:bodyPr/>
                    <a:lstStyle/>
                    <a:p>
                      <a:pPr marL="0" algn="ctr" defTabSz="1008126" rtl="0" eaLnBrk="1" fontAlgn="ctr" latinLnBrk="0" hangingPunct="1"/>
                      <a:r>
                        <a:rPr lang="ru-RU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173031</a:t>
                      </a:r>
                    </a:p>
                  </a:txBody>
                  <a:tcPr marL="7122" marR="7122" marT="7122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1008126" rtl="0" eaLnBrk="1" fontAlgn="ctr" latinLnBrk="0" hangingPunct="1"/>
                      <a:r>
                        <a:rPr lang="ru-RU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Основание подставки под меню MENU BASE А5, цвет красный</a:t>
                      </a:r>
                    </a:p>
                  </a:txBody>
                  <a:tcPr marL="7122" marR="7122" marT="712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54135077"/>
                  </a:ext>
                </a:extLst>
              </a:tr>
              <a:tr h="209789">
                <a:tc>
                  <a:txBody>
                    <a:bodyPr/>
                    <a:lstStyle/>
                    <a:p>
                      <a:pPr marL="0" algn="ctr" defTabSz="1008126" rtl="0" eaLnBrk="1" fontAlgn="ctr" latinLnBrk="0" hangingPunct="1"/>
                      <a:r>
                        <a:rPr lang="ru-RU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173033</a:t>
                      </a:r>
                    </a:p>
                  </a:txBody>
                  <a:tcPr marL="7122" marR="7122" marT="7122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126" rtl="0" eaLnBrk="1" fontAlgn="ctr" latinLnBrk="0" hangingPunct="1"/>
                      <a:r>
                        <a:rPr lang="ru-RU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Основание подставки под меню MENU BASE А4, цвет красный</a:t>
                      </a:r>
                    </a:p>
                  </a:txBody>
                  <a:tcPr marL="7122" marR="7122" marT="712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415443"/>
                  </a:ext>
                </a:extLst>
              </a:tr>
            </a:tbl>
          </a:graphicData>
        </a:graphic>
      </p:graphicFrame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3CB4741D-41D2-4F56-A39C-BE5F48BC0E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864563"/>
              </p:ext>
            </p:extLst>
          </p:nvPr>
        </p:nvGraphicFramePr>
        <p:xfrm>
          <a:off x="831134" y="907846"/>
          <a:ext cx="2710314" cy="181937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27457">
                  <a:extLst>
                    <a:ext uri="{9D8B030D-6E8A-4147-A177-3AD203B41FA5}">
                      <a16:colId xmlns:a16="http://schemas.microsoft.com/office/drawing/2014/main" val="3847871476"/>
                    </a:ext>
                  </a:extLst>
                </a:gridCol>
                <a:gridCol w="2082857">
                  <a:extLst>
                    <a:ext uri="{9D8B030D-6E8A-4147-A177-3AD203B41FA5}">
                      <a16:colId xmlns:a16="http://schemas.microsoft.com/office/drawing/2014/main" val="313959593"/>
                    </a:ext>
                  </a:extLst>
                </a:gridCol>
              </a:tblGrid>
              <a:tr h="628595">
                <a:tc>
                  <a:txBody>
                    <a:bodyPr/>
                    <a:lstStyle/>
                    <a:p>
                      <a:pPr marL="0" algn="ctr" defTabSz="1008126" rtl="0" eaLnBrk="1" fontAlgn="ctr" latinLnBrk="0" hangingPunct="1"/>
                      <a:r>
                        <a:rPr lang="ru-RU" sz="800" b="1" kern="1200" dirty="0">
                          <a:solidFill>
                            <a:srgbClr val="01459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Артикул</a:t>
                      </a:r>
                    </a:p>
                  </a:txBody>
                  <a:tcPr marL="7122" marR="7122" marT="7122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126" rtl="0" eaLnBrk="1" fontAlgn="ctr" latinLnBrk="0" hangingPunct="1"/>
                      <a:r>
                        <a:rPr lang="ru-RU" sz="800" b="1" kern="1200" dirty="0">
                          <a:solidFill>
                            <a:srgbClr val="01459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Наименование</a:t>
                      </a:r>
                    </a:p>
                  </a:txBody>
                  <a:tcPr marL="7122" marR="7122" marT="712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410441"/>
                  </a:ext>
                </a:extLst>
              </a:tr>
              <a:tr h="595390">
                <a:tc>
                  <a:txBody>
                    <a:bodyPr/>
                    <a:lstStyle/>
                    <a:p>
                      <a:pPr marL="0" algn="ctr" defTabSz="1008126" rtl="0" eaLnBrk="1" fontAlgn="ctr" latinLnBrk="0" hangingPunct="1"/>
                      <a:r>
                        <a:rPr lang="ru-RU" sz="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101034-1,5</a:t>
                      </a:r>
                    </a:p>
                  </a:txBody>
                  <a:tcPr marL="7122" marR="7122" marT="7122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1008126" rtl="0" eaLnBrk="1" fontAlgn="ctr" latinLnBrk="0" hangingPunct="1"/>
                      <a:r>
                        <a:rPr lang="ru-RU" sz="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Карман-протектор ACR-PP, формат А5, вертикальный, акрил 1,5 мм</a:t>
                      </a:r>
                    </a:p>
                  </a:txBody>
                  <a:tcPr marL="7122" marR="7122" marT="712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46113380"/>
                  </a:ext>
                </a:extLst>
              </a:tr>
              <a:tr h="595390">
                <a:tc>
                  <a:txBody>
                    <a:bodyPr/>
                    <a:lstStyle/>
                    <a:p>
                      <a:pPr marL="0" algn="ctr" defTabSz="1008126" rtl="0" eaLnBrk="1" fontAlgn="ctr" latinLnBrk="0" hangingPunct="1"/>
                      <a:r>
                        <a:rPr lang="ru-RU" sz="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101036-1,5</a:t>
                      </a:r>
                    </a:p>
                  </a:txBody>
                  <a:tcPr marL="7122" marR="7122" marT="7122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126" rtl="0" eaLnBrk="1" fontAlgn="ctr" latinLnBrk="0" hangingPunct="1"/>
                      <a:r>
                        <a:rPr lang="ru-RU" sz="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Карман-протектор ACR-PP, формат А4, вертикальный, акрил 1,5 мм</a:t>
                      </a:r>
                    </a:p>
                  </a:txBody>
                  <a:tcPr marL="7122" marR="7122" marT="712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547796"/>
                  </a:ext>
                </a:extLst>
              </a:tr>
            </a:tbl>
          </a:graphicData>
        </a:graphic>
      </p:graphicFrame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D78B68A4-307D-4C26-9FF4-7BEACBF3CE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990936"/>
              </p:ext>
            </p:extLst>
          </p:nvPr>
        </p:nvGraphicFramePr>
        <p:xfrm>
          <a:off x="8582022" y="2382990"/>
          <a:ext cx="2720459" cy="169458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29807">
                  <a:extLst>
                    <a:ext uri="{9D8B030D-6E8A-4147-A177-3AD203B41FA5}">
                      <a16:colId xmlns:a16="http://schemas.microsoft.com/office/drawing/2014/main" val="3847871476"/>
                    </a:ext>
                  </a:extLst>
                </a:gridCol>
                <a:gridCol w="2090652">
                  <a:extLst>
                    <a:ext uri="{9D8B030D-6E8A-4147-A177-3AD203B41FA5}">
                      <a16:colId xmlns:a16="http://schemas.microsoft.com/office/drawing/2014/main" val="313959593"/>
                    </a:ext>
                  </a:extLst>
                </a:gridCol>
              </a:tblGrid>
              <a:tr h="432231">
                <a:tc>
                  <a:txBody>
                    <a:bodyPr/>
                    <a:lstStyle/>
                    <a:p>
                      <a:pPr marL="0" algn="ctr" defTabSz="1008126" rtl="0" eaLnBrk="1" fontAlgn="ctr" latinLnBrk="0" hangingPunct="1"/>
                      <a:r>
                        <a:rPr lang="ru-RU" sz="800" b="1" kern="1200" dirty="0">
                          <a:solidFill>
                            <a:srgbClr val="01459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Артикул</a:t>
                      </a:r>
                    </a:p>
                  </a:txBody>
                  <a:tcPr marL="7122" marR="7122" marT="7122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126" rtl="0" eaLnBrk="1" fontAlgn="ctr" latinLnBrk="0" hangingPunct="1"/>
                      <a:r>
                        <a:rPr lang="ru-RU" sz="800" b="1" kern="1200" dirty="0">
                          <a:solidFill>
                            <a:srgbClr val="01459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Наименование</a:t>
                      </a:r>
                    </a:p>
                  </a:txBody>
                  <a:tcPr marL="7122" marR="7122" marT="712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410441"/>
                  </a:ext>
                </a:extLst>
              </a:tr>
              <a:tr h="6311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204161</a:t>
                      </a:r>
                    </a:p>
                  </a:txBody>
                  <a:tcPr marL="7122" marR="7122" marT="7122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Меловая табличка PVC-BB A5, цвет черный</a:t>
                      </a:r>
                    </a:p>
                  </a:txBody>
                  <a:tcPr marL="7122" marR="7122" marT="712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46113380"/>
                  </a:ext>
                </a:extLst>
              </a:tr>
              <a:tr h="6311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204162</a:t>
                      </a:r>
                    </a:p>
                  </a:txBody>
                  <a:tcPr marL="7122" marR="7122" marT="7122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Меловая табличка PVC-BB A4, цвет черный</a:t>
                      </a:r>
                    </a:p>
                  </a:txBody>
                  <a:tcPr marL="7122" marR="7122" marT="712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547796"/>
                  </a:ext>
                </a:extLst>
              </a:tr>
            </a:tbl>
          </a:graphicData>
        </a:graphic>
      </p:graphicFrame>
      <p:sp>
        <p:nvSpPr>
          <p:cNvPr id="25" name="Овал 24">
            <a:extLst>
              <a:ext uri="{FF2B5EF4-FFF2-40B4-BE49-F238E27FC236}">
                <a16:creationId xmlns:a16="http://schemas.microsoft.com/office/drawing/2014/main" id="{E4CCD74D-8C32-4E05-B6F3-64C3713606FF}"/>
              </a:ext>
            </a:extLst>
          </p:cNvPr>
          <p:cNvSpPr/>
          <p:nvPr/>
        </p:nvSpPr>
        <p:spPr>
          <a:xfrm>
            <a:off x="7355419" y="1762436"/>
            <a:ext cx="135251" cy="135251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97FAAFF4-39E8-404A-BF4D-7A47A915BDCE}"/>
              </a:ext>
            </a:extLst>
          </p:cNvPr>
          <p:cNvCxnSpPr>
            <a:cxnSpLocks/>
          </p:cNvCxnSpPr>
          <p:nvPr/>
        </p:nvCxnSpPr>
        <p:spPr>
          <a:xfrm>
            <a:off x="7500118" y="1834786"/>
            <a:ext cx="1921177" cy="1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>
            <a:extLst>
              <a:ext uri="{FF2B5EF4-FFF2-40B4-BE49-F238E27FC236}">
                <a16:creationId xmlns:a16="http://schemas.microsoft.com/office/drawing/2014/main" id="{B98BF41F-FDBE-44A3-A084-A942EB5981FA}"/>
              </a:ext>
            </a:extLst>
          </p:cNvPr>
          <p:cNvSpPr/>
          <p:nvPr/>
        </p:nvSpPr>
        <p:spPr>
          <a:xfrm>
            <a:off x="5226745" y="3239806"/>
            <a:ext cx="135251" cy="135251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2E302700-D329-4122-9B0C-3DD5553E5FDE}"/>
              </a:ext>
            </a:extLst>
          </p:cNvPr>
          <p:cNvCxnSpPr>
            <a:stCxn id="21" idx="2"/>
          </p:cNvCxnSpPr>
          <p:nvPr/>
        </p:nvCxnSpPr>
        <p:spPr>
          <a:xfrm flipH="1">
            <a:off x="2853999" y="3307432"/>
            <a:ext cx="2372746" cy="5065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>
            <a:extLst>
              <a:ext uri="{FF2B5EF4-FFF2-40B4-BE49-F238E27FC236}">
                <a16:creationId xmlns:a16="http://schemas.microsoft.com/office/drawing/2014/main" id="{917F0719-E1AC-4F95-8B34-FECEF6C423ED}"/>
              </a:ext>
            </a:extLst>
          </p:cNvPr>
          <p:cNvSpPr/>
          <p:nvPr/>
        </p:nvSpPr>
        <p:spPr>
          <a:xfrm>
            <a:off x="5226745" y="4437131"/>
            <a:ext cx="135251" cy="135251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CE78C680-CE7F-483A-BF96-2D91C91B275C}"/>
              </a:ext>
            </a:extLst>
          </p:cNvPr>
          <p:cNvCxnSpPr>
            <a:stCxn id="23" idx="2"/>
          </p:cNvCxnSpPr>
          <p:nvPr/>
        </p:nvCxnSpPr>
        <p:spPr>
          <a:xfrm flipH="1">
            <a:off x="2853999" y="4504757"/>
            <a:ext cx="2372746" cy="5065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17E8C8F-B33A-45D7-B23A-60443707BEDC}"/>
              </a:ext>
            </a:extLst>
          </p:cNvPr>
          <p:cNvSpPr txBox="1"/>
          <p:nvPr/>
        </p:nvSpPr>
        <p:spPr>
          <a:xfrm>
            <a:off x="4040372" y="156515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Компоненты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COLOR MENU HOLDER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319D4E7A-615F-40D1-BE49-33C51678A301}"/>
              </a:ext>
            </a:extLst>
          </p:cNvPr>
          <p:cNvCxnSpPr>
            <a:cxnSpLocks/>
          </p:cNvCxnSpPr>
          <p:nvPr/>
        </p:nvCxnSpPr>
        <p:spPr>
          <a:xfrm>
            <a:off x="6524625" y="587237"/>
            <a:ext cx="5667375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81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48157E9-237F-0A68-22FE-9CCDAC33A2D8}"/>
              </a:ext>
            </a:extLst>
          </p:cNvPr>
          <p:cNvCxnSpPr>
            <a:cxnSpLocks/>
          </p:cNvCxnSpPr>
          <p:nvPr/>
        </p:nvCxnSpPr>
        <p:spPr>
          <a:xfrm>
            <a:off x="8858250" y="868812"/>
            <a:ext cx="3333750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9486318D-1A45-7313-BC77-E5E13447C623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1AC93E3D-8B6C-1A92-81B8-ABCCFE55BEAF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10" name="Text Box 2">
              <a:hlinkClick r:id="rId2"/>
              <a:extLst>
                <a:ext uri="{FF2B5EF4-FFF2-40B4-BE49-F238E27FC236}">
                  <a16:creationId xmlns:a16="http://schemas.microsoft.com/office/drawing/2014/main" id="{E81EA598-1DE0-9BE9-5371-620B0C7E569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11" name="Text Box 2">
              <a:extLst>
                <a:ext uri="{FF2B5EF4-FFF2-40B4-BE49-F238E27FC236}">
                  <a16:creationId xmlns:a16="http://schemas.microsoft.com/office/drawing/2014/main" id="{4CEDA596-9F50-625B-A460-7EA43E00132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17E8C8F-B33A-45D7-B23A-60443707BEDC}"/>
              </a:ext>
            </a:extLst>
          </p:cNvPr>
          <p:cNvSpPr txBox="1"/>
          <p:nvPr/>
        </p:nvSpPr>
        <p:spPr>
          <a:xfrm>
            <a:off x="8220075" y="451749"/>
            <a:ext cx="3199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Ценообразование</a:t>
            </a:r>
          </a:p>
        </p:txBody>
      </p:sp>
      <p:sp>
        <p:nvSpPr>
          <p:cNvPr id="17" name="Text Box 2">
            <a:hlinkClick r:id="rId2"/>
            <a:extLst>
              <a:ext uri="{FF2B5EF4-FFF2-40B4-BE49-F238E27FC236}">
                <a16:creationId xmlns:a16="http://schemas.microsoft.com/office/drawing/2014/main" id="{9604A0F8-E9E4-4E25-A2D7-F31971976767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6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graphicFrame>
        <p:nvGraphicFramePr>
          <p:cNvPr id="52" name="Таблица 51">
            <a:extLst>
              <a:ext uri="{FF2B5EF4-FFF2-40B4-BE49-F238E27FC236}">
                <a16:creationId xmlns:a16="http://schemas.microsoft.com/office/drawing/2014/main" id="{5FCF0039-0A64-4E7C-B28D-25B88B5E06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408129"/>
              </p:ext>
            </p:extLst>
          </p:nvPr>
        </p:nvGraphicFramePr>
        <p:xfrm>
          <a:off x="911016" y="209914"/>
          <a:ext cx="5524773" cy="595632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14015">
                  <a:extLst>
                    <a:ext uri="{9D8B030D-6E8A-4147-A177-3AD203B41FA5}">
                      <a16:colId xmlns:a16="http://schemas.microsoft.com/office/drawing/2014/main" val="1315951241"/>
                    </a:ext>
                  </a:extLst>
                </a:gridCol>
                <a:gridCol w="860273">
                  <a:extLst>
                    <a:ext uri="{9D8B030D-6E8A-4147-A177-3AD203B41FA5}">
                      <a16:colId xmlns:a16="http://schemas.microsoft.com/office/drawing/2014/main" val="3734691543"/>
                    </a:ext>
                  </a:extLst>
                </a:gridCol>
                <a:gridCol w="3450485">
                  <a:extLst>
                    <a:ext uri="{9D8B030D-6E8A-4147-A177-3AD203B41FA5}">
                      <a16:colId xmlns:a16="http://schemas.microsoft.com/office/drawing/2014/main" val="1417344300"/>
                    </a:ext>
                  </a:extLst>
                </a:gridCol>
              </a:tblGrid>
              <a:tr h="544668">
                <a:tc>
                  <a:txBody>
                    <a:bodyPr/>
                    <a:lstStyle/>
                    <a:p>
                      <a:pPr marL="11430" marR="5080" algn="ctr" defTabSz="914400" rtl="0" eaLnBrk="1" fontAlgn="ctr" latinLnBrk="0" hangingPunct="1">
                        <a:lnSpc>
                          <a:spcPct val="156300"/>
                        </a:lnSpc>
                        <a:spcBef>
                          <a:spcPts val="100"/>
                        </a:spcBef>
                      </a:pPr>
                      <a:r>
                        <a:rPr lang="ru-RU" sz="1050" b="1" kern="1200" dirty="0">
                          <a:solidFill>
                            <a:srgbClr val="01459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Изображение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5080" algn="ctr" defTabSz="914400" rtl="0" eaLnBrk="1" fontAlgn="ctr" latinLnBrk="0" hangingPunct="1">
                        <a:lnSpc>
                          <a:spcPct val="156300"/>
                        </a:lnSpc>
                        <a:spcBef>
                          <a:spcPts val="100"/>
                        </a:spcBef>
                      </a:pPr>
                      <a:r>
                        <a:rPr lang="ru-RU" sz="1050" b="1" kern="1200" dirty="0">
                          <a:solidFill>
                            <a:srgbClr val="01459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Артикул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5080" algn="ctr" defTabSz="914400" rtl="0" eaLnBrk="1" fontAlgn="ctr" latinLnBrk="0" hangingPunct="1">
                        <a:lnSpc>
                          <a:spcPct val="156300"/>
                        </a:lnSpc>
                        <a:spcBef>
                          <a:spcPts val="100"/>
                        </a:spcBef>
                      </a:pPr>
                      <a:r>
                        <a:rPr lang="ru-RU" sz="1050" b="1" kern="1200" dirty="0">
                          <a:solidFill>
                            <a:srgbClr val="01459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778166"/>
                  </a:ext>
                </a:extLst>
              </a:tr>
              <a:tr h="474161">
                <a:tc rowSpan="2">
                  <a:txBody>
                    <a:bodyPr/>
                    <a:lstStyle/>
                    <a:p>
                      <a:pPr marL="11430" marR="5080" algn="l" defTabSz="914400" rtl="0" eaLnBrk="1" fontAlgn="b" latinLnBrk="0" hangingPunct="1">
                        <a:lnSpc>
                          <a:spcPct val="156300"/>
                        </a:lnSpc>
                        <a:spcBef>
                          <a:spcPts val="10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marR="5080" algn="ctr" defTabSz="914400" rtl="0" eaLnBrk="1" fontAlgn="ctr" latinLnBrk="0" hangingPunct="1">
                        <a:lnSpc>
                          <a:spcPct val="156300"/>
                        </a:lnSpc>
                        <a:spcBef>
                          <a:spcPts val="100"/>
                        </a:spcBef>
                      </a:pPr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172603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1430" marR="5080" algn="l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100"/>
                        </a:spcBef>
                      </a:pPr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Подставка под меню COLOR MENU HOLDER А5, цвет основания черный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68073913"/>
                  </a:ext>
                </a:extLst>
              </a:tr>
              <a:tr h="4741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" marR="5080" algn="ctr" defTabSz="914400" rtl="0" eaLnBrk="1" fontAlgn="ctr" latinLnBrk="0" hangingPunct="1">
                        <a:lnSpc>
                          <a:spcPct val="156300"/>
                        </a:lnSpc>
                        <a:spcBef>
                          <a:spcPts val="100"/>
                        </a:spcBef>
                      </a:pPr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172605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marR="5080" algn="l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100"/>
                        </a:spcBef>
                      </a:pPr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Подставка под меню COLOR MENU HOLDER А4, цвет основания черный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749773"/>
                  </a:ext>
                </a:extLst>
              </a:tr>
              <a:tr h="474161">
                <a:tc rowSpan="2">
                  <a:txBody>
                    <a:bodyPr/>
                    <a:lstStyle/>
                    <a:p>
                      <a:pPr marL="11430" marR="5080" algn="l" defTabSz="914400" rtl="0" eaLnBrk="1" fontAlgn="b" latinLnBrk="0" hangingPunct="1">
                        <a:lnSpc>
                          <a:spcPct val="156300"/>
                        </a:lnSpc>
                        <a:spcBef>
                          <a:spcPts val="10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5080" algn="ctr" defTabSz="914400" rtl="0" eaLnBrk="1" fontAlgn="ctr" latinLnBrk="0" hangingPunct="1">
                        <a:lnSpc>
                          <a:spcPct val="156300"/>
                        </a:lnSpc>
                        <a:spcBef>
                          <a:spcPts val="100"/>
                        </a:spcBef>
                      </a:pPr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172604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5080" algn="l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100"/>
                        </a:spcBef>
                      </a:pPr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Подставка под меню COLOR MENU HOLDER А5, цвет основания красный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560128"/>
                  </a:ext>
                </a:extLst>
              </a:tr>
              <a:tr h="4741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" marR="5080" algn="ctr" defTabSz="914400" rtl="0" eaLnBrk="1" fontAlgn="ctr" latinLnBrk="0" hangingPunct="1">
                        <a:lnSpc>
                          <a:spcPct val="156300"/>
                        </a:lnSpc>
                        <a:spcBef>
                          <a:spcPts val="100"/>
                        </a:spcBef>
                      </a:pPr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172606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5080" algn="l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100"/>
                        </a:spcBef>
                      </a:pPr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Подставка под меню COLOR MENU HOLDER А4, цвет основания красный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513875"/>
                  </a:ext>
                </a:extLst>
              </a:tr>
              <a:tr h="474161">
                <a:tc rowSpan="2">
                  <a:txBody>
                    <a:bodyPr/>
                    <a:lstStyle/>
                    <a:p>
                      <a:pPr marL="11430" marR="5080" algn="l" defTabSz="914400" rtl="0" eaLnBrk="1" fontAlgn="b" latinLnBrk="0" hangingPunct="1">
                        <a:lnSpc>
                          <a:spcPct val="156300"/>
                        </a:lnSpc>
                        <a:spcBef>
                          <a:spcPts val="10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marR="5080" algn="ctr" defTabSz="914400" rtl="0" eaLnBrk="1" fontAlgn="ctr" latinLnBrk="0" hangingPunct="1">
                        <a:lnSpc>
                          <a:spcPct val="156300"/>
                        </a:lnSpc>
                        <a:spcBef>
                          <a:spcPts val="100"/>
                        </a:spcBef>
                      </a:pPr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172607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1430" marR="5080" algn="l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100"/>
                        </a:spcBef>
                      </a:pPr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Тейбл-тент с меловой табличкой COLOR BASE А5, цвет основания черный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12847230"/>
                  </a:ext>
                </a:extLst>
              </a:tr>
              <a:tr h="4741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" marR="5080" algn="ctr" defTabSz="914400" rtl="0" eaLnBrk="1" fontAlgn="ctr" latinLnBrk="0" hangingPunct="1">
                        <a:lnSpc>
                          <a:spcPct val="156300"/>
                        </a:lnSpc>
                        <a:spcBef>
                          <a:spcPts val="100"/>
                        </a:spcBef>
                      </a:pPr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172609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marR="5080" algn="l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100"/>
                        </a:spcBef>
                      </a:pPr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Тейбл-тент с меловой табличкой COLOR BASE А4, цвет основания черный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0281676"/>
                  </a:ext>
                </a:extLst>
              </a:tr>
              <a:tr h="474161">
                <a:tc rowSpan="2">
                  <a:txBody>
                    <a:bodyPr/>
                    <a:lstStyle/>
                    <a:p>
                      <a:pPr marL="11430" marR="5080" algn="l" defTabSz="914400" rtl="0" eaLnBrk="1" fontAlgn="b" latinLnBrk="0" hangingPunct="1">
                        <a:lnSpc>
                          <a:spcPct val="156300"/>
                        </a:lnSpc>
                        <a:spcBef>
                          <a:spcPts val="10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marR="5080" algn="ctr" defTabSz="914400" rtl="0" eaLnBrk="1" fontAlgn="ctr" latinLnBrk="0" hangingPunct="1">
                        <a:lnSpc>
                          <a:spcPct val="156300"/>
                        </a:lnSpc>
                        <a:spcBef>
                          <a:spcPts val="100"/>
                        </a:spcBef>
                      </a:pPr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172608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5080" algn="l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100"/>
                        </a:spcBef>
                      </a:pPr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Тейбл-тент с меловой табличкой COLOR BASE А5, цвет основания красный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241912"/>
                  </a:ext>
                </a:extLst>
              </a:tr>
              <a:tr h="4741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" marR="5080" algn="ctr" defTabSz="914400" rtl="0" eaLnBrk="1" fontAlgn="ctr" latinLnBrk="0" hangingPunct="1">
                        <a:lnSpc>
                          <a:spcPct val="156300"/>
                        </a:lnSpc>
                        <a:spcBef>
                          <a:spcPts val="100"/>
                        </a:spcBef>
                      </a:pPr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172610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5080" algn="l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100"/>
                        </a:spcBef>
                      </a:pPr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Тейбл-тент с меловой табличкой COLOR BASE А4, цвет основания красный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155096"/>
                  </a:ext>
                </a:extLst>
              </a:tr>
              <a:tr h="381403">
                <a:tc rowSpan="2">
                  <a:txBody>
                    <a:bodyPr/>
                    <a:lstStyle/>
                    <a:p>
                      <a:pPr marL="11430" marR="5080" algn="l" defTabSz="914400" rtl="0" eaLnBrk="1" fontAlgn="b" latinLnBrk="0" hangingPunct="1">
                        <a:lnSpc>
                          <a:spcPct val="156300"/>
                        </a:lnSpc>
                        <a:spcBef>
                          <a:spcPts val="100"/>
                        </a:spcBef>
                      </a:pPr>
                      <a:endParaRPr lang="ru-RU" sz="1200" kern="120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173030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Основание подставки под меню MENU BASE А5, цвет черный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3232795"/>
                  </a:ext>
                </a:extLst>
              </a:tr>
              <a:tr h="381403">
                <a:tc vMerge="1">
                  <a:txBody>
                    <a:bodyPr/>
                    <a:lstStyle/>
                    <a:p>
                      <a:pPr marL="11430" marR="5080" algn="l" defTabSz="914400" rtl="0" eaLnBrk="1" fontAlgn="b" latinLnBrk="0" hangingPunct="1">
                        <a:lnSpc>
                          <a:spcPct val="156300"/>
                        </a:lnSpc>
                        <a:spcBef>
                          <a:spcPts val="100"/>
                        </a:spcBef>
                      </a:pPr>
                      <a:endParaRPr lang="ru-RU" sz="1200" kern="1200" dirty="0">
                        <a:solidFill>
                          <a:schemeClr val="tx1"/>
                        </a:solidFill>
                        <a:latin typeface="Gotham Pro"/>
                        <a:ea typeface="+mn-e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173032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Основание подставки под меню MENU BASE А4, цвет черный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6107600"/>
                  </a:ext>
                </a:extLst>
              </a:tr>
              <a:tr h="381403">
                <a:tc rowSpan="2">
                  <a:txBody>
                    <a:bodyPr/>
                    <a:lstStyle/>
                    <a:p>
                      <a:pPr marL="11430" marR="5080" algn="l" defTabSz="914400" rtl="0" eaLnBrk="1" fontAlgn="b" latinLnBrk="0" hangingPunct="1">
                        <a:lnSpc>
                          <a:spcPct val="156300"/>
                        </a:lnSpc>
                        <a:spcBef>
                          <a:spcPts val="100"/>
                        </a:spcBef>
                      </a:pPr>
                      <a:endParaRPr lang="ru-RU" sz="1200" kern="120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173031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Основание подставки под меню MENU BASE А5, цвет красный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811715"/>
                  </a:ext>
                </a:extLst>
              </a:tr>
              <a:tr h="474161">
                <a:tc vMerge="1">
                  <a:txBody>
                    <a:bodyPr/>
                    <a:lstStyle/>
                    <a:p>
                      <a:pPr marL="11430" marR="5080" algn="l" defTabSz="914400" rtl="0" eaLnBrk="1" fontAlgn="b" latinLnBrk="0" hangingPunct="1">
                        <a:lnSpc>
                          <a:spcPct val="156300"/>
                        </a:lnSpc>
                        <a:spcBef>
                          <a:spcPts val="100"/>
                        </a:spcBef>
                      </a:pPr>
                      <a:endParaRPr lang="ru-RU" sz="1200" kern="1200" dirty="0">
                        <a:solidFill>
                          <a:schemeClr val="tx1"/>
                        </a:solidFill>
                        <a:latin typeface="Gotham Pro"/>
                        <a:ea typeface="+mn-e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173033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Основание подставки под меню MENU BASE А4, цвет красный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189567"/>
                  </a:ext>
                </a:extLst>
              </a:tr>
            </a:tbl>
          </a:graphicData>
        </a:graphic>
      </p:graphicFrame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08A992A-F5B5-4993-81D6-F186597C97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12" y="867832"/>
            <a:ext cx="727810" cy="727810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текст, визитка&#10;&#10;Автоматически созданное описание">
            <a:extLst>
              <a:ext uri="{FF2B5EF4-FFF2-40B4-BE49-F238E27FC236}">
                <a16:creationId xmlns:a16="http://schemas.microsoft.com/office/drawing/2014/main" id="{A0FAE13D-C1CD-42BF-8A09-C151DDB677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93" y="1790685"/>
            <a:ext cx="759720" cy="755804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E2D8CEBA-A2BE-4D98-AEC5-81D0C024E1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77" b="91213" l="5649" r="91423">
                        <a14:foregroundMark x1="11251" y1="34399" x2="25698" y2="87576"/>
                        <a14:foregroundMark x1="25698" y1="87576" x2="33509" y2="89721"/>
                        <a14:foregroundMark x1="36584" y1="88952" x2="38891" y2="85107"/>
                        <a14:foregroundMark x1="80372" y1="91259" x2="87293" y2="82800"/>
                        <a14:foregroundMark x1="48037" y1="8782" x2="81020" y2="10765"/>
                        <a14:foregroundMark x1="6111" y1="82355" x2="5747" y2="81667"/>
                        <a14:foregroundMark x1="91423" y1="85356" x2="91423" y2="853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9" y="3693188"/>
            <a:ext cx="762331" cy="757110"/>
          </a:xfrm>
          <a:prstGeom prst="rect">
            <a:avLst/>
          </a:prstGeom>
        </p:spPr>
      </p:pic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B9DE19F6-4974-426A-9F7A-A6EF69E0670B}"/>
              </a:ext>
            </a:extLst>
          </p:cNvPr>
          <p:cNvGrpSpPr/>
          <p:nvPr/>
        </p:nvGrpSpPr>
        <p:grpSpPr>
          <a:xfrm>
            <a:off x="1036661" y="2701572"/>
            <a:ext cx="641515" cy="757110"/>
            <a:chOff x="551720" y="0"/>
            <a:chExt cx="3361438" cy="3967825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992FEA72-782C-4EBD-BB14-2DD491C016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54" r="22479"/>
            <a:stretch/>
          </p:blipFill>
          <p:spPr>
            <a:xfrm flipH="1">
              <a:off x="1748013" y="0"/>
              <a:ext cx="2165145" cy="3967825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DB8439EF-C82E-4FF3-AF51-353377F7C3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307"/>
            <a:stretch/>
          </p:blipFill>
          <p:spPr>
            <a:xfrm flipH="1">
              <a:off x="551720" y="1134227"/>
              <a:ext cx="2165149" cy="2716875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D6395A4E-2DEC-4D4B-B6D0-5252317C5718}"/>
              </a:ext>
            </a:extLst>
          </p:cNvPr>
          <p:cNvGrpSpPr/>
          <p:nvPr/>
        </p:nvGrpSpPr>
        <p:grpSpPr>
          <a:xfrm>
            <a:off x="10496914" y="1719917"/>
            <a:ext cx="1699415" cy="1585412"/>
            <a:chOff x="4705251" y="3375098"/>
            <a:chExt cx="2989161" cy="2788637"/>
          </a:xfrm>
        </p:grpSpPr>
        <p:pic>
          <p:nvPicPr>
            <p:cNvPr id="60" name="Picture 6">
              <a:extLst>
                <a:ext uri="{FF2B5EF4-FFF2-40B4-BE49-F238E27FC236}">
                  <a16:creationId xmlns:a16="http://schemas.microsoft.com/office/drawing/2014/main" id="{700FEB97-B994-4B3E-A2FE-9BEEF34773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341" b="92683" l="10000" r="90000">
                          <a14:foregroundMark x1="30426" y1="76341" x2="68085" y2="88780"/>
                          <a14:foregroundMark x1="68085" y1="88780" x2="66596" y2="85366"/>
                          <a14:foregroundMark x1="29787" y1="9024" x2="66596" y2="12439"/>
                          <a14:foregroundMark x1="66596" y1="12439" x2="67660" y2="11951"/>
                          <a14:foregroundMark x1="30213" y1="6829" x2="64681" y2="11707"/>
                          <a14:foregroundMark x1="67234" y1="80488" x2="70851" y2="84390"/>
                          <a14:foregroundMark x1="67660" y1="79024" x2="68511" y2="11951"/>
                          <a14:foregroundMark x1="33617" y1="83902" x2="63191" y2="92439"/>
                          <a14:foregroundMark x1="29574" y1="9024" x2="31277" y2="71463"/>
                          <a14:foregroundMark x1="31277" y1="71463" x2="30426" y2="73415"/>
                          <a14:foregroundMark x1="62766" y1="92683" x2="71277" y2="85366"/>
                          <a14:foregroundMark x1="30000" y1="72195" x2="31064" y2="704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5251" y="3375098"/>
              <a:ext cx="2989161" cy="2607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6">
              <a:extLst>
                <a:ext uri="{FF2B5EF4-FFF2-40B4-BE49-F238E27FC236}">
                  <a16:creationId xmlns:a16="http://schemas.microsoft.com/office/drawing/2014/main" id="{849CA3C4-8D1B-4B74-BF94-BF2CE51FCC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341" b="92683" l="10000" r="90000">
                          <a14:foregroundMark x1="30426" y1="76341" x2="68085" y2="88780"/>
                          <a14:foregroundMark x1="68085" y1="88780" x2="66596" y2="85366"/>
                          <a14:foregroundMark x1="29787" y1="9024" x2="66596" y2="12439"/>
                          <a14:foregroundMark x1="66596" y1="12439" x2="67660" y2="11951"/>
                          <a14:foregroundMark x1="30213" y1="6829" x2="64681" y2="11707"/>
                          <a14:foregroundMark x1="67234" y1="80488" x2="70851" y2="84390"/>
                          <a14:foregroundMark x1="67660" y1="79024" x2="68511" y2="11951"/>
                          <a14:foregroundMark x1="33617" y1="83902" x2="63191" y2="92439"/>
                          <a14:foregroundMark x1="29574" y1="9024" x2="31277" y2="71463"/>
                          <a14:foregroundMark x1="31277" y1="71463" x2="30426" y2="73415"/>
                          <a14:foregroundMark x1="62766" y1="92683" x2="71277" y2="85366"/>
                          <a14:foregroundMark x1="30000" y1="72195" x2="31064" y2="704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9367" y="4109999"/>
              <a:ext cx="2354283" cy="2053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942F7A52-E192-4C4A-9707-AE822CDBF62D}"/>
              </a:ext>
            </a:extLst>
          </p:cNvPr>
          <p:cNvGrpSpPr/>
          <p:nvPr/>
        </p:nvGrpSpPr>
        <p:grpSpPr>
          <a:xfrm>
            <a:off x="6520661" y="1577265"/>
            <a:ext cx="1699414" cy="1597004"/>
            <a:chOff x="7052197" y="3407492"/>
            <a:chExt cx="2989161" cy="2809028"/>
          </a:xfrm>
        </p:grpSpPr>
        <p:pic>
          <p:nvPicPr>
            <p:cNvPr id="63" name="Picture 4">
              <a:extLst>
                <a:ext uri="{FF2B5EF4-FFF2-40B4-BE49-F238E27FC236}">
                  <a16:creationId xmlns:a16="http://schemas.microsoft.com/office/drawing/2014/main" id="{A8E83CE1-CA5D-49BC-B0E0-782CD24A4E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8780" b="90000" l="10000" r="90000">
                          <a14:foregroundMark x1="28085" y1="8780" x2="73404" y2="14146"/>
                          <a14:foregroundMark x1="60000" y1="89756" x2="69149" y2="9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2197" y="3407492"/>
              <a:ext cx="2989161" cy="2607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4">
              <a:extLst>
                <a:ext uri="{FF2B5EF4-FFF2-40B4-BE49-F238E27FC236}">
                  <a16:creationId xmlns:a16="http://schemas.microsoft.com/office/drawing/2014/main" id="{7D07927C-5880-4E92-9455-F08085B872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8780" b="90000" l="10000" r="90000">
                          <a14:foregroundMark x1="28085" y1="8780" x2="73404" y2="14146"/>
                          <a14:foregroundMark x1="60000" y1="89756" x2="69149" y2="90000"/>
                          <a14:backgroundMark x1="50851" y1="10244" x2="50851" y2="102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4272" y="4212679"/>
              <a:ext cx="2297086" cy="2003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48BDB336-E80B-4DAD-8AB7-0E9C7C5B7366}"/>
              </a:ext>
            </a:extLst>
          </p:cNvPr>
          <p:cNvGrpSpPr/>
          <p:nvPr/>
        </p:nvGrpSpPr>
        <p:grpSpPr>
          <a:xfrm>
            <a:off x="8779687" y="1669475"/>
            <a:ext cx="1238893" cy="1672813"/>
            <a:chOff x="10352259" y="3231096"/>
            <a:chExt cx="2410719" cy="3255068"/>
          </a:xfrm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7F3A45CE-B539-4465-8460-9690DF6F84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>
                          <a14:foregroundMark x1="67179" y1="16168" x2="53314" y2="16492"/>
                          <a14:foregroundMark x1="53314" y1="16492" x2="32377" y2="15683"/>
                          <a14:foregroundMark x1="55578" y1="16168" x2="41027" y2="15360"/>
                          <a14:foregroundMark x1="41027" y1="15360" x2="34155" y2="1584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15" t="10425" r="23053" b="11729"/>
            <a:stretch/>
          </p:blipFill>
          <p:spPr>
            <a:xfrm flipH="1">
              <a:off x="10352259" y="3231096"/>
              <a:ext cx="2297085" cy="3024096"/>
            </a:xfrm>
            <a:prstGeom prst="rect">
              <a:avLst/>
            </a:prstGeom>
          </p:spPr>
        </p:pic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A411731B-DF71-47EA-AAE5-27CFBEFE53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16" t="20888" r="18453" b="19796"/>
            <a:stretch/>
          </p:blipFill>
          <p:spPr>
            <a:xfrm flipH="1">
              <a:off x="10465891" y="4181908"/>
              <a:ext cx="2297087" cy="2304256"/>
            </a:xfrm>
            <a:prstGeom prst="rect">
              <a:avLst/>
            </a:prstGeom>
          </p:spPr>
        </p:pic>
      </p:grpSp>
      <p:sp>
        <p:nvSpPr>
          <p:cNvPr id="68" name="object 2">
            <a:extLst>
              <a:ext uri="{FF2B5EF4-FFF2-40B4-BE49-F238E27FC236}">
                <a16:creationId xmlns:a16="http://schemas.microsoft.com/office/drawing/2014/main" id="{E8992A86-AF40-4C7E-9AE4-6E6725075504}"/>
              </a:ext>
            </a:extLst>
          </p:cNvPr>
          <p:cNvSpPr txBox="1"/>
          <p:nvPr/>
        </p:nvSpPr>
        <p:spPr>
          <a:xfrm>
            <a:off x="8390124" y="3319918"/>
            <a:ext cx="2076416" cy="4360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" marR="5080" algn="ctr">
              <a:lnSpc>
                <a:spcPts val="1600"/>
              </a:lnSpc>
              <a:spcBef>
                <a:spcPts val="100"/>
              </a:spcBef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COLOR MENU 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" marR="5080" algn="ctr">
              <a:lnSpc>
                <a:spcPts val="1600"/>
              </a:lnSpc>
              <a:spcBef>
                <a:spcPts val="100"/>
              </a:spcBef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HOLDER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9" name="object 2">
            <a:extLst>
              <a:ext uri="{FF2B5EF4-FFF2-40B4-BE49-F238E27FC236}">
                <a16:creationId xmlns:a16="http://schemas.microsoft.com/office/drawing/2014/main" id="{81946C10-A300-4247-8902-8F437E87CDEC}"/>
              </a:ext>
            </a:extLst>
          </p:cNvPr>
          <p:cNvSpPr txBox="1"/>
          <p:nvPr/>
        </p:nvSpPr>
        <p:spPr>
          <a:xfrm>
            <a:off x="6876590" y="3224423"/>
            <a:ext cx="1221384" cy="4360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" marR="5080" algn="ctr">
              <a:lnSpc>
                <a:spcPts val="1600"/>
              </a:lnSpc>
              <a:spcBef>
                <a:spcPts val="100"/>
              </a:spcBef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MENU 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" marR="5080" algn="ctr">
              <a:lnSpc>
                <a:spcPts val="1600"/>
              </a:lnSpc>
              <a:spcBef>
                <a:spcPts val="100"/>
              </a:spcBef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HOLDER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0" name="object 2">
            <a:extLst>
              <a:ext uri="{FF2B5EF4-FFF2-40B4-BE49-F238E27FC236}">
                <a16:creationId xmlns:a16="http://schemas.microsoft.com/office/drawing/2014/main" id="{6EFD1386-C281-4FB3-B94E-6B9F63717C19}"/>
              </a:ext>
            </a:extLst>
          </p:cNvPr>
          <p:cNvSpPr txBox="1"/>
          <p:nvPr/>
        </p:nvSpPr>
        <p:spPr>
          <a:xfrm>
            <a:off x="10794308" y="3294855"/>
            <a:ext cx="1338471" cy="4360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" marR="5080" algn="ctr">
              <a:lnSpc>
                <a:spcPts val="1600"/>
              </a:lnSpc>
              <a:spcBef>
                <a:spcPts val="100"/>
              </a:spcBef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ACR-MENU 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" marR="5080" algn="ctr">
              <a:lnSpc>
                <a:spcPts val="1600"/>
              </a:lnSpc>
              <a:spcBef>
                <a:spcPts val="100"/>
              </a:spcBef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HOLDER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1" name="object 23">
            <a:extLst>
              <a:ext uri="{FF2B5EF4-FFF2-40B4-BE49-F238E27FC236}">
                <a16:creationId xmlns:a16="http://schemas.microsoft.com/office/drawing/2014/main" id="{B56D361A-B904-4665-AD98-4B1137E912CE}"/>
              </a:ext>
            </a:extLst>
          </p:cNvPr>
          <p:cNvSpPr txBox="1"/>
          <p:nvPr/>
        </p:nvSpPr>
        <p:spPr>
          <a:xfrm>
            <a:off x="7952815" y="2281470"/>
            <a:ext cx="923324" cy="457176"/>
          </a:xfrm>
          <a:prstGeom prst="rect">
            <a:avLst/>
          </a:prstGeom>
          <a:solidFill>
            <a:srgbClr val="014592"/>
          </a:solidFill>
        </p:spPr>
        <p:txBody>
          <a:bodyPr wrap="square" anchor="ctr">
            <a:spAutoFit/>
          </a:bodyPr>
          <a:lstStyle>
            <a:defPPr>
              <a:defRPr lang="ru-RU"/>
            </a:defPPr>
            <a:lvl1pPr marL="10905" marR="4847" algn="just">
              <a:lnSpc>
                <a:spcPct val="156300"/>
              </a:lnSpc>
              <a:spcBef>
                <a:spcPts val="95"/>
              </a:spcBef>
              <a:defRPr>
                <a:solidFill>
                  <a:srgbClr val="014592"/>
                </a:solidFill>
                <a:latin typeface="Gotham Pro"/>
                <a:cs typeface="Gotham Pro"/>
              </a:defRPr>
            </a:lvl1pPr>
          </a:lstStyle>
          <a:p>
            <a:pPr algn="ctr">
              <a:lnSpc>
                <a:spcPts val="3200"/>
              </a:lnSpc>
            </a:pPr>
            <a:r>
              <a:rPr lang="en-US" sz="1600" b="1" dirty="0">
                <a:solidFill>
                  <a:schemeClr val="bg1"/>
                </a:solidFill>
                <a:latin typeface="Montserrat" panose="00000500000000000000" pitchFamily="2" charset="-52"/>
              </a:rPr>
              <a:t>&lt;</a:t>
            </a:r>
            <a:r>
              <a:rPr lang="ru-RU" sz="1100" b="1" dirty="0">
                <a:solidFill>
                  <a:schemeClr val="bg1"/>
                </a:solidFill>
                <a:latin typeface="Montserrat" panose="00000500000000000000" pitchFamily="2" charset="-52"/>
              </a:rPr>
              <a:t>на</a:t>
            </a:r>
            <a:r>
              <a:rPr lang="ru-RU" sz="1600" b="1" dirty="0">
                <a:solidFill>
                  <a:schemeClr val="bg1"/>
                </a:solidFill>
                <a:latin typeface="Montserrat" panose="00000500000000000000" pitchFamily="2" charset="-52"/>
              </a:rPr>
              <a:t>15%</a:t>
            </a:r>
            <a:endParaRPr sz="16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72" name="object 2">
            <a:extLst>
              <a:ext uri="{FF2B5EF4-FFF2-40B4-BE49-F238E27FC236}">
                <a16:creationId xmlns:a16="http://schemas.microsoft.com/office/drawing/2014/main" id="{D332638E-A4AB-4254-8C2B-5B5419487614}"/>
              </a:ext>
            </a:extLst>
          </p:cNvPr>
          <p:cNvSpPr txBox="1"/>
          <p:nvPr/>
        </p:nvSpPr>
        <p:spPr>
          <a:xfrm>
            <a:off x="3730790" y="-2953701"/>
            <a:ext cx="6321114" cy="355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" marR="5080" algn="ctr">
              <a:lnSpc>
                <a:spcPct val="156300"/>
              </a:lnSpc>
              <a:spcBef>
                <a:spcPts val="100"/>
              </a:spcBef>
            </a:pPr>
            <a:r>
              <a:rPr lang="ru-RU" sz="1600" b="1" dirty="0">
                <a:solidFill>
                  <a:srgbClr val="014592"/>
                </a:solidFill>
                <a:latin typeface="Montserrat" panose="00000500000000000000" pitchFamily="2" charset="-52"/>
                <a:cs typeface="Gotham Pro"/>
              </a:rPr>
              <a:t>Сравнение базовых цен</a:t>
            </a:r>
          </a:p>
        </p:txBody>
      </p:sp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0FD4CFC7-CFFD-417A-A148-04257750757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7" y="4785150"/>
            <a:ext cx="927514" cy="348746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F51B1EF3-D6BB-44E1-8668-83F1C7358DF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7" y="5561624"/>
            <a:ext cx="927514" cy="348746"/>
          </a:xfrm>
          <a:prstGeom prst="rect">
            <a:avLst/>
          </a:prstGeom>
        </p:spPr>
      </p:pic>
      <p:sp>
        <p:nvSpPr>
          <p:cNvPr id="75" name="object 23">
            <a:extLst>
              <a:ext uri="{FF2B5EF4-FFF2-40B4-BE49-F238E27FC236}">
                <a16:creationId xmlns:a16="http://schemas.microsoft.com/office/drawing/2014/main" id="{AF0B6481-CBEA-4C15-A736-F4EE55A3C6A6}"/>
              </a:ext>
            </a:extLst>
          </p:cNvPr>
          <p:cNvSpPr txBox="1"/>
          <p:nvPr/>
        </p:nvSpPr>
        <p:spPr>
          <a:xfrm>
            <a:off x="9819721" y="2259334"/>
            <a:ext cx="1030376" cy="457176"/>
          </a:xfrm>
          <a:prstGeom prst="rect">
            <a:avLst/>
          </a:prstGeom>
          <a:solidFill>
            <a:srgbClr val="014592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10905" marR="4847" algn="just">
              <a:lnSpc>
                <a:spcPct val="156300"/>
              </a:lnSpc>
              <a:spcBef>
                <a:spcPts val="95"/>
              </a:spcBef>
              <a:defRPr>
                <a:solidFill>
                  <a:srgbClr val="014592"/>
                </a:solidFill>
                <a:latin typeface="Gotham Pro"/>
                <a:cs typeface="Gotham Pro"/>
              </a:defRPr>
            </a:lvl1pPr>
          </a:lstStyle>
          <a:p>
            <a:pPr>
              <a:lnSpc>
                <a:spcPts val="3200"/>
              </a:lnSpc>
            </a:pPr>
            <a:r>
              <a:rPr lang="en-US" sz="1600" b="1" dirty="0">
                <a:solidFill>
                  <a:schemeClr val="bg1"/>
                </a:solidFill>
                <a:latin typeface="Montserrat" panose="00000500000000000000" pitchFamily="2" charset="-52"/>
              </a:rPr>
              <a:t>&lt;</a:t>
            </a:r>
            <a:r>
              <a:rPr lang="ru-RU" sz="1100" b="1" dirty="0">
                <a:solidFill>
                  <a:schemeClr val="bg1"/>
                </a:solidFill>
                <a:latin typeface="Montserrat" panose="00000500000000000000" pitchFamily="2" charset="-52"/>
              </a:rPr>
              <a:t>на</a:t>
            </a:r>
            <a:r>
              <a:rPr lang="ru-RU" sz="1600" b="1" dirty="0">
                <a:solidFill>
                  <a:schemeClr val="bg1"/>
                </a:solidFill>
                <a:latin typeface="Montserrat" panose="00000500000000000000" pitchFamily="2" charset="-52"/>
              </a:rPr>
              <a:t>45%</a:t>
            </a:r>
            <a:endParaRPr sz="16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74602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9FC82C-78E1-4725-457D-71B5DE6E9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268" y="1388268"/>
            <a:ext cx="3828020" cy="60545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E4CDC0-C1F1-4D65-E11F-8CBE87943C51}"/>
              </a:ext>
            </a:extLst>
          </p:cNvPr>
          <p:cNvSpPr txBox="1"/>
          <p:nvPr/>
        </p:nvSpPr>
        <p:spPr>
          <a:xfrm>
            <a:off x="751626" y="2811690"/>
            <a:ext cx="6004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БУДЕМ РАДЫ</a:t>
            </a:r>
          </a:p>
          <a:p>
            <a:r>
              <a:rPr lang="ru-RU" sz="4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СОТРУДНИЧЕСТВУ!</a:t>
            </a:r>
          </a:p>
        </p:txBody>
      </p:sp>
      <p:sp>
        <p:nvSpPr>
          <p:cNvPr id="9" name="Text Box 2">
            <a:hlinkClick r:id="rId3"/>
            <a:extLst>
              <a:ext uri="{FF2B5EF4-FFF2-40B4-BE49-F238E27FC236}">
                <a16:creationId xmlns:a16="http://schemas.microsoft.com/office/drawing/2014/main" id="{84B4D66D-EBF5-E0DA-A1CA-36F2A7E52DC8}"/>
              </a:ext>
            </a:extLst>
          </p:cNvPr>
          <p:cNvSpPr txBox="1">
            <a:spLocks/>
          </p:cNvSpPr>
          <p:nvPr/>
        </p:nvSpPr>
        <p:spPr bwMode="auto">
          <a:xfrm>
            <a:off x="839788" y="4621916"/>
            <a:ext cx="153127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1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EUROPOS.GROUP</a:t>
            </a:r>
            <a:endParaRPr lang="x-none" altLang="x-none" sz="11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96ECE029-BBC9-8916-1A9A-FF9AA18980A7}"/>
              </a:ext>
            </a:extLst>
          </p:cNvPr>
          <p:cNvSpPr txBox="1">
            <a:spLocks/>
          </p:cNvSpPr>
          <p:nvPr/>
        </p:nvSpPr>
        <p:spPr bwMode="auto">
          <a:xfrm>
            <a:off x="2637584" y="4621916"/>
            <a:ext cx="124647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1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EUROPOS.RU</a:t>
            </a:r>
            <a:endParaRPr lang="x-none" altLang="x-none" sz="11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pic>
        <p:nvPicPr>
          <p:cNvPr id="12" name="Рисунок 11" descr="Изображение выглядит как Шрифт, снимок экрана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42A2ED1A-D66B-8096-3B44-8871A80CFD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873126"/>
            <a:ext cx="2240627" cy="66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771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9">
      <a:dk1>
        <a:srgbClr val="292929"/>
      </a:dk1>
      <a:lt1>
        <a:sysClr val="window" lastClr="FFFFFF"/>
      </a:lt1>
      <a:dk2>
        <a:srgbClr val="292929"/>
      </a:dk2>
      <a:lt2>
        <a:srgbClr val="FFFFFF"/>
      </a:lt2>
      <a:accent1>
        <a:srgbClr val="0B478F"/>
      </a:accent1>
      <a:accent2>
        <a:srgbClr val="0B478F"/>
      </a:accent2>
      <a:accent3>
        <a:srgbClr val="0B478F"/>
      </a:accent3>
      <a:accent4>
        <a:srgbClr val="0B478F"/>
      </a:accent4>
      <a:accent5>
        <a:srgbClr val="0B478F"/>
      </a:accent5>
      <a:accent6>
        <a:srgbClr val="0B478F"/>
      </a:accent6>
      <a:hlink>
        <a:srgbClr val="0B478F"/>
      </a:hlink>
      <a:folHlink>
        <a:srgbClr val="292929"/>
      </a:folHlink>
    </a:clrScheme>
    <a:fontScheme name="Другая 1">
      <a:majorFont>
        <a:latin typeface="opensans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</TotalTime>
  <Words>422</Words>
  <Application>Microsoft Office PowerPoint</Application>
  <PresentationFormat>Широкоэкранный</PresentationFormat>
  <Paragraphs>118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Arial</vt:lpstr>
      <vt:lpstr>Arimo</vt:lpstr>
      <vt:lpstr>Calibri</vt:lpstr>
      <vt:lpstr>Gotham Pro</vt:lpstr>
      <vt:lpstr>Montserrat</vt:lpstr>
      <vt:lpstr>Montserrat ExtraBold</vt:lpstr>
      <vt:lpstr>Montserrat Medium</vt:lpstr>
      <vt:lpstr>Open Sans</vt:lpstr>
      <vt:lpstr>opensans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Чеканова</dc:creator>
  <cp:lastModifiedBy>Саблина Валерия</cp:lastModifiedBy>
  <cp:revision>14</cp:revision>
  <dcterms:created xsi:type="dcterms:W3CDTF">2024-08-31T11:38:16Z</dcterms:created>
  <dcterms:modified xsi:type="dcterms:W3CDTF">2024-11-26T12:22:54Z</dcterms:modified>
</cp:coreProperties>
</file>