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4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582" y="13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09.10.2024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opos.grou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6"/>
            <a:ext cx="6019052" cy="1323439"/>
            <a:chOff x="796893" y="1599579"/>
            <a:chExt cx="6019052" cy="132343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Держатели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CP-CLIP</a:t>
              </a:r>
            </a:p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для рамок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99ABDC8-3948-DC4D-5060-0DB897673A3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10ED788-02F5-7F21-C8FC-DC9D0F1D77BA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7" name="Text Box 2">
              <a:hlinkClick r:id="rId2"/>
              <a:extLst>
                <a:ext uri="{FF2B5EF4-FFF2-40B4-BE49-F238E27FC236}">
                  <a16:creationId xmlns:a16="http://schemas.microsoft.com/office/drawing/2014/main" id="{5755B31A-E379-E639-9B7E-E4EBF239D98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E256ADC6-2EF6-32C0-FC36-182C2270CE4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525105" y="2265179"/>
            <a:ext cx="5666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Держатели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CP-CLIP</a:t>
            </a:r>
          </a:p>
          <a:p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для рамок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539281" y="3300160"/>
            <a:ext cx="463257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Решение для размещения информации </a:t>
            </a:r>
          </a:p>
          <a:p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на холодильных </a:t>
            </a:r>
            <a:r>
              <a:rPr lang="ru-RU" sz="1500" dirty="0" err="1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боннетах</a:t>
            </a:r>
            <a:r>
              <a:rPr lang="ru-RU" sz="1500" dirty="0">
                <a:solidFill>
                  <a:schemeClr val="accent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 и стеклянных витринах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AAFA36-F76A-4F03-8846-9B435B22B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4" b="5372"/>
          <a:stretch/>
        </p:blipFill>
        <p:spPr>
          <a:xfrm>
            <a:off x="832181" y="727102"/>
            <a:ext cx="5383261" cy="49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4">
            <a:extLst>
              <a:ext uri="{FF2B5EF4-FFF2-40B4-BE49-F238E27FC236}">
                <a16:creationId xmlns:a16="http://schemas.microsoft.com/office/drawing/2014/main" id="{A5F3748C-5605-466D-B744-4CABCC6D7F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25" t="4676" r="5523" b="18002"/>
          <a:stretch/>
        </p:blipFill>
        <p:spPr bwMode="auto">
          <a:xfrm>
            <a:off x="5852711" y="3661239"/>
            <a:ext cx="2730689" cy="2685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D841ECEB-BCE0-4BCA-BAF4-CC0EB9CD1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5" t="4715" r="50050" b="21633"/>
          <a:stretch/>
        </p:blipFill>
        <p:spPr bwMode="auto">
          <a:xfrm>
            <a:off x="5981104" y="841147"/>
            <a:ext cx="2473902" cy="255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A9F5CD9E-C0FA-4D8F-8103-34F1544A9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r="54097" b="13973"/>
          <a:stretch/>
        </p:blipFill>
        <p:spPr bwMode="auto">
          <a:xfrm>
            <a:off x="3778304" y="1026367"/>
            <a:ext cx="2263867" cy="259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697F297E-E3DD-4D39-B15F-E6EF6A6F8964}"/>
              </a:ext>
            </a:extLst>
          </p:cNvPr>
          <p:cNvSpPr txBox="1">
            <a:spLocks/>
          </p:cNvSpPr>
          <p:nvPr/>
        </p:nvSpPr>
        <p:spPr>
          <a:xfrm>
            <a:off x="1365599" y="1612680"/>
            <a:ext cx="2109516" cy="262255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Простой монтаж</a:t>
            </a:r>
          </a:p>
        </p:txBody>
      </p:sp>
      <p:sp>
        <p:nvSpPr>
          <p:cNvPr id="44" name="Заголовок 1">
            <a:extLst>
              <a:ext uri="{FF2B5EF4-FFF2-40B4-BE49-F238E27FC236}">
                <a16:creationId xmlns:a16="http://schemas.microsoft.com/office/drawing/2014/main" id="{31B1C0F1-6270-48F9-A21D-4F748164FC08}"/>
              </a:ext>
            </a:extLst>
          </p:cNvPr>
          <p:cNvSpPr txBox="1">
            <a:spLocks/>
          </p:cNvSpPr>
          <p:nvPr/>
        </p:nvSpPr>
        <p:spPr>
          <a:xfrm>
            <a:off x="1373147" y="4986209"/>
            <a:ext cx="2109516" cy="51341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Крупное поле для информации</a:t>
            </a:r>
          </a:p>
        </p:txBody>
      </p:sp>
      <p:sp>
        <p:nvSpPr>
          <p:cNvPr id="45" name="Заголовок 1">
            <a:extLst>
              <a:ext uri="{FF2B5EF4-FFF2-40B4-BE49-F238E27FC236}">
                <a16:creationId xmlns:a16="http://schemas.microsoft.com/office/drawing/2014/main" id="{38FF6FEC-D0D2-483F-8246-53F322A0808C}"/>
              </a:ext>
            </a:extLst>
          </p:cNvPr>
          <p:cNvSpPr txBox="1">
            <a:spLocks/>
          </p:cNvSpPr>
          <p:nvPr/>
        </p:nvSpPr>
        <p:spPr>
          <a:xfrm>
            <a:off x="9025490" y="1558303"/>
            <a:ext cx="2497876" cy="1015730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перемещения рамки при смене акций или </a:t>
            </a:r>
            <a:r>
              <a:rPr lang="ru-RU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планограммы</a:t>
            </a:r>
            <a:endParaRPr lang="ru-RU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Заголовок 1">
            <a:extLst>
              <a:ext uri="{FF2B5EF4-FFF2-40B4-BE49-F238E27FC236}">
                <a16:creationId xmlns:a16="http://schemas.microsoft.com/office/drawing/2014/main" id="{5EFF1605-82E2-4F85-AF1A-981DFFC9F0B9}"/>
              </a:ext>
            </a:extLst>
          </p:cNvPr>
          <p:cNvSpPr txBox="1">
            <a:spLocks/>
          </p:cNvSpPr>
          <p:nvPr/>
        </p:nvSpPr>
        <p:spPr>
          <a:xfrm>
            <a:off x="9025490" y="5040242"/>
            <a:ext cx="2558006" cy="1015730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Горизонтальное или вертикальное размещение информации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375D20E6-E1F6-4116-BDA7-1FC5DD69E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53" t="16041" r="3327" b="18691"/>
          <a:stretch/>
        </p:blipFill>
        <p:spPr bwMode="auto">
          <a:xfrm>
            <a:off x="3258333" y="4109326"/>
            <a:ext cx="2730689" cy="1969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362CE1A-4D7C-4ABA-93F8-328F562CDC58}"/>
              </a:ext>
            </a:extLst>
          </p:cNvPr>
          <p:cNvGrpSpPr/>
          <p:nvPr/>
        </p:nvGrpSpPr>
        <p:grpSpPr>
          <a:xfrm>
            <a:off x="832181" y="1558303"/>
            <a:ext cx="432049" cy="433735"/>
            <a:chOff x="3337099" y="2338784"/>
            <a:chExt cx="432049" cy="433735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:a16="http://schemas.microsoft.com/office/drawing/2014/main" id="{C4FBFEB2-B52C-46EB-BFF7-38884EEA8E62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Рисунок 49" descr="Флажок со сплошной заливкой">
              <a:extLst>
                <a:ext uri="{FF2B5EF4-FFF2-40B4-BE49-F238E27FC236}">
                  <a16:creationId xmlns:a16="http://schemas.microsoft.com/office/drawing/2014/main" id="{6EE3D4A5-6D17-4B90-A454-B8D35DB7F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CCB0D5E-FF8A-437E-8636-97E292EAE885}"/>
              </a:ext>
            </a:extLst>
          </p:cNvPr>
          <p:cNvGrpSpPr/>
          <p:nvPr/>
        </p:nvGrpSpPr>
        <p:grpSpPr>
          <a:xfrm>
            <a:off x="858428" y="4983713"/>
            <a:ext cx="432049" cy="433735"/>
            <a:chOff x="3337099" y="2338784"/>
            <a:chExt cx="432049" cy="433735"/>
          </a:xfrm>
        </p:grpSpPr>
        <p:sp>
          <p:nvSpPr>
            <p:cNvPr id="52" name="Прямоугольник 51">
              <a:extLst>
                <a:ext uri="{FF2B5EF4-FFF2-40B4-BE49-F238E27FC236}">
                  <a16:creationId xmlns:a16="http://schemas.microsoft.com/office/drawing/2014/main" id="{CFE56208-E524-42C3-A117-2FF0A4DE3A7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Рисунок 52" descr="Флажок со сплошной заливкой">
              <a:extLst>
                <a:ext uri="{FF2B5EF4-FFF2-40B4-BE49-F238E27FC236}">
                  <a16:creationId xmlns:a16="http://schemas.microsoft.com/office/drawing/2014/main" id="{967A5D1B-EA6B-4B76-B176-F3C96971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8087D590-C1DB-4286-B714-E02B7893A66A}"/>
              </a:ext>
            </a:extLst>
          </p:cNvPr>
          <p:cNvGrpSpPr/>
          <p:nvPr/>
        </p:nvGrpSpPr>
        <p:grpSpPr>
          <a:xfrm>
            <a:off x="8455006" y="1558303"/>
            <a:ext cx="432049" cy="433735"/>
            <a:chOff x="3337099" y="2338784"/>
            <a:chExt cx="432049" cy="433735"/>
          </a:xfrm>
        </p:grpSpPr>
        <p:sp>
          <p:nvSpPr>
            <p:cNvPr id="55" name="Прямоугольник 54">
              <a:extLst>
                <a:ext uri="{FF2B5EF4-FFF2-40B4-BE49-F238E27FC236}">
                  <a16:creationId xmlns:a16="http://schemas.microsoft.com/office/drawing/2014/main" id="{8510EF99-6B1A-4250-93B9-A51DA00BC049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 descr="Флажок со сплошной заливкой">
              <a:extLst>
                <a:ext uri="{FF2B5EF4-FFF2-40B4-BE49-F238E27FC236}">
                  <a16:creationId xmlns:a16="http://schemas.microsoft.com/office/drawing/2014/main" id="{785DAF80-6EB4-4F50-A1EF-EFA90307D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52B5F93-E9B8-4732-B49A-D69B9E391766}"/>
              </a:ext>
            </a:extLst>
          </p:cNvPr>
          <p:cNvGrpSpPr/>
          <p:nvPr/>
        </p:nvGrpSpPr>
        <p:grpSpPr>
          <a:xfrm>
            <a:off x="8489332" y="5020560"/>
            <a:ext cx="432049" cy="433735"/>
            <a:chOff x="3337099" y="2338784"/>
            <a:chExt cx="432049" cy="433735"/>
          </a:xfrm>
        </p:grpSpPr>
        <p:sp>
          <p:nvSpPr>
            <p:cNvPr id="58" name="Прямоугольник 57">
              <a:extLst>
                <a:ext uri="{FF2B5EF4-FFF2-40B4-BE49-F238E27FC236}">
                  <a16:creationId xmlns:a16="http://schemas.microsoft.com/office/drawing/2014/main" id="{9C0CDC6A-4624-429B-8C63-08186515824F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9" name="Рисунок 58" descr="Флажок со сплошной заливкой">
              <a:extLst>
                <a:ext uri="{FF2B5EF4-FFF2-40B4-BE49-F238E27FC236}">
                  <a16:creationId xmlns:a16="http://schemas.microsoft.com/office/drawing/2014/main" id="{11D0F60C-D0FB-4E06-A20D-E86965764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858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4">
            <a:extLst>
              <a:ext uri="{FF2B5EF4-FFF2-40B4-BE49-F238E27FC236}">
                <a16:creationId xmlns:a16="http://schemas.microsoft.com/office/drawing/2014/main" id="{443F8263-A3DC-4997-9503-D2A12CD3F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t="2519"/>
          <a:stretch/>
        </p:blipFill>
        <p:spPr bwMode="auto">
          <a:xfrm>
            <a:off x="917889" y="1253783"/>
            <a:ext cx="4714233" cy="4478363"/>
          </a:xfrm>
          <a:prstGeom prst="rect">
            <a:avLst/>
          </a:prstGeom>
          <a:noFill/>
          <a:ln>
            <a:solidFill>
              <a:srgbClr val="78737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2EA6CBD-E676-4E9F-924F-70453F35E1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" r="-1"/>
          <a:stretch/>
        </p:blipFill>
        <p:spPr bwMode="auto">
          <a:xfrm>
            <a:off x="6148484" y="1260739"/>
            <a:ext cx="5125627" cy="4478362"/>
          </a:xfrm>
          <a:prstGeom prst="rect">
            <a:avLst/>
          </a:prstGeom>
          <a:noFill/>
          <a:ln>
            <a:solidFill>
              <a:srgbClr val="78737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454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241E3CCD-1559-4AC0-82F8-F1BA3E904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2" y="1311393"/>
            <a:ext cx="10551966" cy="423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703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AD7714-381C-436E-B59E-AA854A98A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922" y="1726897"/>
            <a:ext cx="4682680" cy="2515793"/>
          </a:xfrm>
          <a:prstGeom prst="rect">
            <a:avLst/>
          </a:prstGeom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C4A8DBD6-0830-478D-927E-B98B6D82F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604054"/>
              </p:ext>
            </p:extLst>
          </p:nvPr>
        </p:nvGraphicFramePr>
        <p:xfrm>
          <a:off x="5515744" y="4747376"/>
          <a:ext cx="5705458" cy="101214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79927">
                  <a:extLst>
                    <a:ext uri="{9D8B030D-6E8A-4147-A177-3AD203B41FA5}">
                      <a16:colId xmlns:a16="http://schemas.microsoft.com/office/drawing/2014/main" val="4011291878"/>
                    </a:ext>
                  </a:extLst>
                </a:gridCol>
                <a:gridCol w="4187506">
                  <a:extLst>
                    <a:ext uri="{9D8B030D-6E8A-4147-A177-3AD203B41FA5}">
                      <a16:colId xmlns:a16="http://schemas.microsoft.com/office/drawing/2014/main" val="4142146257"/>
                    </a:ext>
                  </a:extLst>
                </a:gridCol>
                <a:gridCol w="838025">
                  <a:extLst>
                    <a:ext uri="{9D8B030D-6E8A-4147-A177-3AD203B41FA5}">
                      <a16:colId xmlns:a16="http://schemas.microsoft.com/office/drawing/2014/main" val="1378307342"/>
                    </a:ext>
                  </a:extLst>
                </a:gridCol>
              </a:tblGrid>
              <a:tr h="38043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10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517878"/>
                  </a:ext>
                </a:extLst>
              </a:tr>
              <a:tr h="18451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102800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рамки </a:t>
                      </a:r>
                      <a:r>
                        <a:rPr lang="en-US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20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681501816"/>
                  </a:ext>
                </a:extLst>
              </a:tr>
              <a:tr h="19358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102798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CP-RAIL, длина 500 мм, скотч TF24, цвет серый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775987"/>
                  </a:ext>
                </a:extLst>
              </a:tr>
              <a:tr h="25362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102799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CP-RAIL, длина 500 мм, скотч TM25, цвет серый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6911" marR="6911" marT="6911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89765693"/>
                  </a:ext>
                </a:extLst>
              </a:tr>
            </a:tbl>
          </a:graphicData>
        </a:graphic>
      </p:graphicFrame>
      <p:pic>
        <p:nvPicPr>
          <p:cNvPr id="11" name="Picture 2">
            <a:extLst>
              <a:ext uri="{FF2B5EF4-FFF2-40B4-BE49-F238E27FC236}">
                <a16:creationId xmlns:a16="http://schemas.microsoft.com/office/drawing/2014/main" id="{611B5DF0-3D73-4CCA-A64F-252CA4028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2" t="12595" r="16259" b="13568"/>
          <a:stretch/>
        </p:blipFill>
        <p:spPr bwMode="auto">
          <a:xfrm>
            <a:off x="827272" y="1618984"/>
            <a:ext cx="3213100" cy="43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9">
            <a:extLst>
              <a:ext uri="{FF2B5EF4-FFF2-40B4-BE49-F238E27FC236}">
                <a16:creationId xmlns:a16="http://schemas.microsoft.com/office/drawing/2014/main" id="{250C2396-3EF4-4AC9-A961-634B1676C61E}"/>
              </a:ext>
            </a:extLst>
          </p:cNvPr>
          <p:cNvSpPr txBox="1"/>
          <p:nvPr/>
        </p:nvSpPr>
        <p:spPr>
          <a:xfrm>
            <a:off x="497816" y="859359"/>
            <a:ext cx="3662201" cy="612581"/>
          </a:xfrm>
          <a:prstGeom prst="rect">
            <a:avLst/>
          </a:prstGeom>
        </p:spPr>
        <p:txBody>
          <a:bodyPr vert="horz" wrap="square" lIns="0" tIns="14837" rIns="0" bIns="0" rtlCol="0">
            <a:spAutoFit/>
          </a:bodyPr>
          <a:lstStyle/>
          <a:p>
            <a:pPr marL="10989" algn="ctr">
              <a:spcBef>
                <a:spcPts val="117"/>
              </a:spcBef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Держатель рамки </a:t>
            </a:r>
          </a:p>
          <a:p>
            <a:pPr marL="10989" algn="ctr">
              <a:spcBef>
                <a:spcPts val="117"/>
              </a:spcBef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CP-CLIP</a:t>
            </a:r>
            <a:endParaRPr lang="ru-RU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2CE7DEAA-B5E1-4D69-B2A3-1D2382B2FA2C}"/>
              </a:ext>
            </a:extLst>
          </p:cNvPr>
          <p:cNvSpPr txBox="1"/>
          <p:nvPr/>
        </p:nvSpPr>
        <p:spPr>
          <a:xfrm>
            <a:off x="7295761" y="769640"/>
            <a:ext cx="2195624" cy="704914"/>
          </a:xfrm>
          <a:prstGeom prst="rect">
            <a:avLst/>
          </a:prstGeom>
        </p:spPr>
        <p:txBody>
          <a:bodyPr vert="horz" wrap="square" lIns="0" tIns="14837" rIns="0" bIns="0" rtlCol="0">
            <a:spAutoFit/>
          </a:bodyPr>
          <a:lstStyle/>
          <a:p>
            <a:pPr marL="10989" algn="ctr">
              <a:spcBef>
                <a:spcPts val="117"/>
              </a:spcBef>
            </a:pPr>
            <a:r>
              <a:rPr lang="ru-RU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Профиль</a:t>
            </a:r>
            <a:r>
              <a:rPr lang="ru-RU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10989" algn="ctr">
              <a:spcBef>
                <a:spcPts val="117"/>
              </a:spcBef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CP-RAIL</a:t>
            </a:r>
            <a:endParaRPr lang="ru-RU" sz="2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3C31D6-C9E8-409E-93CF-4C24DA89D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4575" y="3429799"/>
            <a:ext cx="1916627" cy="100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04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7E33C51-EA6E-5543-4ACE-074CDF875966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05A2B04C-9EF3-F504-2A75-0578056F785D}"/>
                </a:ext>
              </a:extLst>
            </p:cNvPr>
            <p:cNvSpPr/>
            <p:nvPr/>
          </p:nvSpPr>
          <p:spPr>
            <a:xfrm>
              <a:off x="10512870" y="6355871"/>
              <a:ext cx="836317" cy="176043"/>
            </a:xfrm>
            <a:custGeom>
              <a:avLst/>
              <a:gdLst/>
              <a:ahLst/>
              <a:cxnLst/>
              <a:rect l="l" t="t" r="r" b="b"/>
              <a:pathLst>
                <a:path w="2431415" h="511810">
                  <a:moveTo>
                    <a:pt x="2099118" y="393700"/>
                  </a:moveTo>
                  <a:lnTo>
                    <a:pt x="1901494" y="393700"/>
                  </a:lnTo>
                  <a:lnTo>
                    <a:pt x="1902599" y="394970"/>
                  </a:lnTo>
                  <a:lnTo>
                    <a:pt x="1905812" y="394970"/>
                  </a:lnTo>
                  <a:lnTo>
                    <a:pt x="1906854" y="396240"/>
                  </a:lnTo>
                  <a:lnTo>
                    <a:pt x="1907882" y="396240"/>
                  </a:lnTo>
                  <a:lnTo>
                    <a:pt x="1908898" y="397510"/>
                  </a:lnTo>
                  <a:lnTo>
                    <a:pt x="2127719" y="511810"/>
                  </a:lnTo>
                  <a:lnTo>
                    <a:pt x="2135695" y="511810"/>
                  </a:lnTo>
                  <a:lnTo>
                    <a:pt x="2136406" y="510540"/>
                  </a:lnTo>
                  <a:lnTo>
                    <a:pt x="2137270" y="510540"/>
                  </a:lnTo>
                  <a:lnTo>
                    <a:pt x="2137841" y="509270"/>
                  </a:lnTo>
                  <a:lnTo>
                    <a:pt x="2138349" y="509270"/>
                  </a:lnTo>
                  <a:lnTo>
                    <a:pt x="2138781" y="508000"/>
                  </a:lnTo>
                  <a:lnTo>
                    <a:pt x="2139022" y="508000"/>
                  </a:lnTo>
                  <a:lnTo>
                    <a:pt x="2139226" y="506730"/>
                  </a:lnTo>
                  <a:lnTo>
                    <a:pt x="2139391" y="506730"/>
                  </a:lnTo>
                  <a:lnTo>
                    <a:pt x="2139569" y="505460"/>
                  </a:lnTo>
                  <a:lnTo>
                    <a:pt x="2139416" y="501650"/>
                  </a:lnTo>
                  <a:lnTo>
                    <a:pt x="2139251" y="501650"/>
                  </a:lnTo>
                  <a:lnTo>
                    <a:pt x="2099118" y="393700"/>
                  </a:lnTo>
                  <a:close/>
                </a:path>
                <a:path w="2431415" h="511810">
                  <a:moveTo>
                    <a:pt x="1634756" y="509270"/>
                  </a:moveTo>
                  <a:lnTo>
                    <a:pt x="1628533" y="509270"/>
                  </a:lnTo>
                  <a:lnTo>
                    <a:pt x="1629067" y="510540"/>
                  </a:lnTo>
                  <a:lnTo>
                    <a:pt x="1634210" y="510540"/>
                  </a:lnTo>
                  <a:lnTo>
                    <a:pt x="1634756" y="509270"/>
                  </a:lnTo>
                  <a:close/>
                </a:path>
                <a:path w="2431415" h="511810">
                  <a:moveTo>
                    <a:pt x="1953666" y="3810"/>
                  </a:moveTo>
                  <a:lnTo>
                    <a:pt x="1939747" y="3810"/>
                  </a:lnTo>
                  <a:lnTo>
                    <a:pt x="1624596" y="497840"/>
                  </a:lnTo>
                  <a:lnTo>
                    <a:pt x="1624190" y="499110"/>
                  </a:lnTo>
                  <a:lnTo>
                    <a:pt x="1623783" y="499110"/>
                  </a:lnTo>
                  <a:lnTo>
                    <a:pt x="1623637" y="500380"/>
                  </a:lnTo>
                  <a:lnTo>
                    <a:pt x="1623574" y="502920"/>
                  </a:lnTo>
                  <a:lnTo>
                    <a:pt x="1623656" y="504190"/>
                  </a:lnTo>
                  <a:lnTo>
                    <a:pt x="1623809" y="504190"/>
                  </a:lnTo>
                  <a:lnTo>
                    <a:pt x="1623999" y="505460"/>
                  </a:lnTo>
                  <a:lnTo>
                    <a:pt x="1624355" y="505460"/>
                  </a:lnTo>
                  <a:lnTo>
                    <a:pt x="1624952" y="506730"/>
                  </a:lnTo>
                  <a:lnTo>
                    <a:pt x="1625307" y="508000"/>
                  </a:lnTo>
                  <a:lnTo>
                    <a:pt x="1626323" y="508000"/>
                  </a:lnTo>
                  <a:lnTo>
                    <a:pt x="1627009" y="509270"/>
                  </a:lnTo>
                  <a:lnTo>
                    <a:pt x="1635290" y="509270"/>
                  </a:lnTo>
                  <a:lnTo>
                    <a:pt x="1879333" y="396240"/>
                  </a:lnTo>
                  <a:lnTo>
                    <a:pt x="1880374" y="396240"/>
                  </a:lnTo>
                  <a:lnTo>
                    <a:pt x="1881428" y="394970"/>
                  </a:lnTo>
                  <a:lnTo>
                    <a:pt x="1884667" y="394970"/>
                  </a:lnTo>
                  <a:lnTo>
                    <a:pt x="1885759" y="393700"/>
                  </a:lnTo>
                  <a:lnTo>
                    <a:pt x="2099118" y="393700"/>
                  </a:lnTo>
                  <a:lnTo>
                    <a:pt x="2072678" y="322580"/>
                  </a:lnTo>
                  <a:lnTo>
                    <a:pt x="2072347" y="321310"/>
                  </a:lnTo>
                  <a:lnTo>
                    <a:pt x="2072220" y="321310"/>
                  </a:lnTo>
                  <a:lnTo>
                    <a:pt x="2072005" y="320040"/>
                  </a:lnTo>
                  <a:lnTo>
                    <a:pt x="2072055" y="314960"/>
                  </a:lnTo>
                  <a:lnTo>
                    <a:pt x="2072144" y="313690"/>
                  </a:lnTo>
                  <a:lnTo>
                    <a:pt x="2072589" y="312420"/>
                  </a:lnTo>
                  <a:lnTo>
                    <a:pt x="2072970" y="311150"/>
                  </a:lnTo>
                  <a:lnTo>
                    <a:pt x="2073427" y="309880"/>
                  </a:lnTo>
                  <a:lnTo>
                    <a:pt x="2073681" y="309880"/>
                  </a:lnTo>
                  <a:lnTo>
                    <a:pt x="2074240" y="308610"/>
                  </a:lnTo>
                  <a:lnTo>
                    <a:pt x="2074887" y="307340"/>
                  </a:lnTo>
                  <a:lnTo>
                    <a:pt x="2075586" y="307340"/>
                  </a:lnTo>
                  <a:lnTo>
                    <a:pt x="2075954" y="306070"/>
                  </a:lnTo>
                  <a:lnTo>
                    <a:pt x="2076348" y="306070"/>
                  </a:lnTo>
                  <a:lnTo>
                    <a:pt x="2077161" y="304800"/>
                  </a:lnTo>
                  <a:lnTo>
                    <a:pt x="2078037" y="304800"/>
                  </a:lnTo>
                  <a:lnTo>
                    <a:pt x="2078964" y="303530"/>
                  </a:lnTo>
                  <a:lnTo>
                    <a:pt x="2079942" y="303530"/>
                  </a:lnTo>
                  <a:lnTo>
                    <a:pt x="2080958" y="302260"/>
                  </a:lnTo>
                  <a:lnTo>
                    <a:pt x="2427300" y="142240"/>
                  </a:lnTo>
                  <a:lnTo>
                    <a:pt x="2428265" y="140970"/>
                  </a:lnTo>
                  <a:lnTo>
                    <a:pt x="2428938" y="140970"/>
                  </a:lnTo>
                  <a:lnTo>
                    <a:pt x="2429548" y="139700"/>
                  </a:lnTo>
                  <a:lnTo>
                    <a:pt x="2430081" y="139700"/>
                  </a:lnTo>
                  <a:lnTo>
                    <a:pt x="2430399" y="138430"/>
                  </a:lnTo>
                  <a:lnTo>
                    <a:pt x="2430678" y="138430"/>
                  </a:lnTo>
                  <a:lnTo>
                    <a:pt x="2430919" y="137160"/>
                  </a:lnTo>
                  <a:lnTo>
                    <a:pt x="2431313" y="137160"/>
                  </a:lnTo>
                  <a:lnTo>
                    <a:pt x="2431338" y="132080"/>
                  </a:lnTo>
                  <a:lnTo>
                    <a:pt x="2431186" y="132080"/>
                  </a:lnTo>
                  <a:lnTo>
                    <a:pt x="2430983" y="130810"/>
                  </a:lnTo>
                  <a:lnTo>
                    <a:pt x="2430602" y="130810"/>
                  </a:lnTo>
                  <a:lnTo>
                    <a:pt x="2430322" y="129540"/>
                  </a:lnTo>
                  <a:lnTo>
                    <a:pt x="2429814" y="129540"/>
                  </a:lnTo>
                  <a:lnTo>
                    <a:pt x="2429243" y="128270"/>
                  </a:lnTo>
                  <a:lnTo>
                    <a:pt x="2428608" y="128270"/>
                  </a:lnTo>
                  <a:lnTo>
                    <a:pt x="2427668" y="127000"/>
                  </a:lnTo>
                  <a:lnTo>
                    <a:pt x="2426106" y="127000"/>
                  </a:lnTo>
                  <a:lnTo>
                    <a:pt x="2424988" y="125730"/>
                  </a:lnTo>
                  <a:lnTo>
                    <a:pt x="2005863" y="125730"/>
                  </a:lnTo>
                  <a:lnTo>
                    <a:pt x="2004771" y="124460"/>
                  </a:lnTo>
                  <a:lnTo>
                    <a:pt x="2003196" y="124460"/>
                  </a:lnTo>
                  <a:lnTo>
                    <a:pt x="2002688" y="123190"/>
                  </a:lnTo>
                  <a:lnTo>
                    <a:pt x="2001697" y="123190"/>
                  </a:lnTo>
                  <a:lnTo>
                    <a:pt x="2000758" y="121920"/>
                  </a:lnTo>
                  <a:lnTo>
                    <a:pt x="1999449" y="121920"/>
                  </a:lnTo>
                  <a:lnTo>
                    <a:pt x="1998637" y="120650"/>
                  </a:lnTo>
                  <a:lnTo>
                    <a:pt x="1998256" y="120650"/>
                  </a:lnTo>
                  <a:lnTo>
                    <a:pt x="1997202" y="118110"/>
                  </a:lnTo>
                  <a:lnTo>
                    <a:pt x="1996884" y="118110"/>
                  </a:lnTo>
                  <a:lnTo>
                    <a:pt x="1996300" y="116840"/>
                  </a:lnTo>
                  <a:lnTo>
                    <a:pt x="1996033" y="116840"/>
                  </a:lnTo>
                  <a:lnTo>
                    <a:pt x="1954593" y="5080"/>
                  </a:lnTo>
                  <a:lnTo>
                    <a:pt x="1954250" y="5080"/>
                  </a:lnTo>
                  <a:lnTo>
                    <a:pt x="1953666" y="3810"/>
                  </a:lnTo>
                  <a:close/>
                </a:path>
                <a:path w="2431415" h="511810">
                  <a:moveTo>
                    <a:pt x="444957" y="502920"/>
                  </a:moveTo>
                  <a:lnTo>
                    <a:pt x="45097" y="502920"/>
                  </a:lnTo>
                  <a:lnTo>
                    <a:pt x="48336" y="504190"/>
                  </a:lnTo>
                  <a:lnTo>
                    <a:pt x="444957" y="502920"/>
                  </a:lnTo>
                  <a:close/>
                </a:path>
                <a:path w="2431415" h="511810">
                  <a:moveTo>
                    <a:pt x="615670" y="502920"/>
                  </a:moveTo>
                  <a:lnTo>
                    <a:pt x="520611" y="502920"/>
                  </a:lnTo>
                  <a:lnTo>
                    <a:pt x="521271" y="504190"/>
                  </a:lnTo>
                  <a:lnTo>
                    <a:pt x="612216" y="504190"/>
                  </a:lnTo>
                  <a:lnTo>
                    <a:pt x="615670" y="502920"/>
                  </a:lnTo>
                  <a:close/>
                </a:path>
                <a:path w="2431415" h="511810">
                  <a:moveTo>
                    <a:pt x="1552511" y="502920"/>
                  </a:moveTo>
                  <a:lnTo>
                    <a:pt x="1152918" y="502920"/>
                  </a:lnTo>
                  <a:lnTo>
                    <a:pt x="1154645" y="504190"/>
                  </a:lnTo>
                  <a:lnTo>
                    <a:pt x="1552511" y="502920"/>
                  </a:lnTo>
                  <a:close/>
                </a:path>
                <a:path w="2431415" h="511810">
                  <a:moveTo>
                    <a:pt x="451078" y="501650"/>
                  </a:moveTo>
                  <a:lnTo>
                    <a:pt x="36956" y="501650"/>
                  </a:lnTo>
                  <a:lnTo>
                    <a:pt x="38569" y="502920"/>
                  </a:lnTo>
                  <a:lnTo>
                    <a:pt x="449046" y="502920"/>
                  </a:lnTo>
                  <a:lnTo>
                    <a:pt x="451078" y="501650"/>
                  </a:lnTo>
                  <a:close/>
                </a:path>
                <a:path w="2431415" h="511810">
                  <a:moveTo>
                    <a:pt x="625970" y="501650"/>
                  </a:moveTo>
                  <a:lnTo>
                    <a:pt x="518426" y="501650"/>
                  </a:lnTo>
                  <a:lnTo>
                    <a:pt x="518934" y="502920"/>
                  </a:lnTo>
                  <a:lnTo>
                    <a:pt x="622554" y="502920"/>
                  </a:lnTo>
                  <a:lnTo>
                    <a:pt x="625970" y="501650"/>
                  </a:lnTo>
                  <a:close/>
                </a:path>
                <a:path w="2431415" h="511810">
                  <a:moveTo>
                    <a:pt x="1559280" y="501650"/>
                  </a:moveTo>
                  <a:lnTo>
                    <a:pt x="1146124" y="501650"/>
                  </a:lnTo>
                  <a:lnTo>
                    <a:pt x="1147813" y="502920"/>
                  </a:lnTo>
                  <a:lnTo>
                    <a:pt x="1558175" y="502920"/>
                  </a:lnTo>
                  <a:lnTo>
                    <a:pt x="1559280" y="501650"/>
                  </a:lnTo>
                  <a:close/>
                </a:path>
                <a:path w="2431415" h="511810">
                  <a:moveTo>
                    <a:pt x="454063" y="500380"/>
                  </a:moveTo>
                  <a:lnTo>
                    <a:pt x="33718" y="500380"/>
                  </a:lnTo>
                  <a:lnTo>
                    <a:pt x="35331" y="501650"/>
                  </a:lnTo>
                  <a:lnTo>
                    <a:pt x="453072" y="501650"/>
                  </a:lnTo>
                  <a:lnTo>
                    <a:pt x="454063" y="500380"/>
                  </a:lnTo>
                  <a:close/>
                </a:path>
                <a:path w="2431415" h="511810">
                  <a:moveTo>
                    <a:pt x="632752" y="500380"/>
                  </a:moveTo>
                  <a:lnTo>
                    <a:pt x="517461" y="500380"/>
                  </a:lnTo>
                  <a:lnTo>
                    <a:pt x="517613" y="501650"/>
                  </a:lnTo>
                  <a:lnTo>
                    <a:pt x="629373" y="501650"/>
                  </a:lnTo>
                  <a:lnTo>
                    <a:pt x="632752" y="500380"/>
                  </a:lnTo>
                  <a:close/>
                </a:path>
                <a:path w="2431415" h="511810">
                  <a:moveTo>
                    <a:pt x="1562506" y="500380"/>
                  </a:moveTo>
                  <a:lnTo>
                    <a:pt x="1141171" y="500380"/>
                  </a:lnTo>
                  <a:lnTo>
                    <a:pt x="1142796" y="501650"/>
                  </a:lnTo>
                  <a:lnTo>
                    <a:pt x="1561439" y="501650"/>
                  </a:lnTo>
                  <a:lnTo>
                    <a:pt x="1562506" y="500380"/>
                  </a:lnTo>
                  <a:close/>
                </a:path>
                <a:path w="2431415" h="511810">
                  <a:moveTo>
                    <a:pt x="755510" y="11430"/>
                  </a:moveTo>
                  <a:lnTo>
                    <a:pt x="302361" y="11430"/>
                  </a:lnTo>
                  <a:lnTo>
                    <a:pt x="293319" y="15240"/>
                  </a:lnTo>
                  <a:lnTo>
                    <a:pt x="287451" y="17780"/>
                  </a:lnTo>
                  <a:lnTo>
                    <a:pt x="281736" y="20320"/>
                  </a:lnTo>
                  <a:lnTo>
                    <a:pt x="278942" y="21590"/>
                  </a:lnTo>
                  <a:lnTo>
                    <a:pt x="276212" y="24130"/>
                  </a:lnTo>
                  <a:lnTo>
                    <a:pt x="270929" y="26670"/>
                  </a:lnTo>
                  <a:lnTo>
                    <a:pt x="268389" y="29210"/>
                  </a:lnTo>
                  <a:lnTo>
                    <a:pt x="265912" y="31750"/>
                  </a:lnTo>
                  <a:lnTo>
                    <a:pt x="263499" y="33020"/>
                  </a:lnTo>
                  <a:lnTo>
                    <a:pt x="261162" y="35560"/>
                  </a:lnTo>
                  <a:lnTo>
                    <a:pt x="258914" y="38100"/>
                  </a:lnTo>
                  <a:lnTo>
                    <a:pt x="256743" y="39370"/>
                  </a:lnTo>
                  <a:lnTo>
                    <a:pt x="7746" y="426720"/>
                  </a:lnTo>
                  <a:lnTo>
                    <a:pt x="6096" y="429260"/>
                  </a:lnTo>
                  <a:lnTo>
                    <a:pt x="5334" y="430530"/>
                  </a:lnTo>
                  <a:lnTo>
                    <a:pt x="4622" y="431800"/>
                  </a:lnTo>
                  <a:lnTo>
                    <a:pt x="3937" y="434340"/>
                  </a:lnTo>
                  <a:lnTo>
                    <a:pt x="3314" y="435610"/>
                  </a:lnTo>
                  <a:lnTo>
                    <a:pt x="2730" y="436880"/>
                  </a:lnTo>
                  <a:lnTo>
                    <a:pt x="2197" y="438150"/>
                  </a:lnTo>
                  <a:lnTo>
                    <a:pt x="1714" y="440690"/>
                  </a:lnTo>
                  <a:lnTo>
                    <a:pt x="1295" y="441960"/>
                  </a:lnTo>
                  <a:lnTo>
                    <a:pt x="914" y="443230"/>
                  </a:lnTo>
                  <a:lnTo>
                    <a:pt x="596" y="445770"/>
                  </a:lnTo>
                  <a:lnTo>
                    <a:pt x="342" y="447040"/>
                  </a:lnTo>
                  <a:lnTo>
                    <a:pt x="139" y="448310"/>
                  </a:lnTo>
                  <a:lnTo>
                    <a:pt x="63" y="449580"/>
                  </a:lnTo>
                  <a:lnTo>
                    <a:pt x="0" y="457200"/>
                  </a:lnTo>
                  <a:lnTo>
                    <a:pt x="139" y="458470"/>
                  </a:lnTo>
                  <a:lnTo>
                    <a:pt x="342" y="461010"/>
                  </a:lnTo>
                  <a:lnTo>
                    <a:pt x="609" y="462280"/>
                  </a:lnTo>
                  <a:lnTo>
                    <a:pt x="927" y="463550"/>
                  </a:lnTo>
                  <a:lnTo>
                    <a:pt x="1295" y="466090"/>
                  </a:lnTo>
                  <a:lnTo>
                    <a:pt x="1727" y="467360"/>
                  </a:lnTo>
                  <a:lnTo>
                    <a:pt x="2197" y="468630"/>
                  </a:lnTo>
                  <a:lnTo>
                    <a:pt x="2730" y="469900"/>
                  </a:lnTo>
                  <a:lnTo>
                    <a:pt x="3302" y="472440"/>
                  </a:lnTo>
                  <a:lnTo>
                    <a:pt x="10502" y="483870"/>
                  </a:lnTo>
                  <a:lnTo>
                    <a:pt x="11556" y="486410"/>
                  </a:lnTo>
                  <a:lnTo>
                    <a:pt x="12649" y="486410"/>
                  </a:lnTo>
                  <a:lnTo>
                    <a:pt x="13792" y="487680"/>
                  </a:lnTo>
                  <a:lnTo>
                    <a:pt x="14973" y="488950"/>
                  </a:lnTo>
                  <a:lnTo>
                    <a:pt x="16205" y="490220"/>
                  </a:lnTo>
                  <a:lnTo>
                    <a:pt x="17475" y="491490"/>
                  </a:lnTo>
                  <a:lnTo>
                    <a:pt x="18796" y="492760"/>
                  </a:lnTo>
                  <a:lnTo>
                    <a:pt x="21539" y="495300"/>
                  </a:lnTo>
                  <a:lnTo>
                    <a:pt x="22974" y="495300"/>
                  </a:lnTo>
                  <a:lnTo>
                    <a:pt x="25920" y="497840"/>
                  </a:lnTo>
                  <a:lnTo>
                    <a:pt x="27431" y="497840"/>
                  </a:lnTo>
                  <a:lnTo>
                    <a:pt x="30543" y="500380"/>
                  </a:lnTo>
                  <a:lnTo>
                    <a:pt x="455993" y="500380"/>
                  </a:lnTo>
                  <a:lnTo>
                    <a:pt x="456933" y="499110"/>
                  </a:lnTo>
                  <a:lnTo>
                    <a:pt x="458787" y="499110"/>
                  </a:lnTo>
                  <a:lnTo>
                    <a:pt x="460540" y="497840"/>
                  </a:lnTo>
                  <a:lnTo>
                    <a:pt x="461391" y="496570"/>
                  </a:lnTo>
                  <a:lnTo>
                    <a:pt x="462216" y="496570"/>
                  </a:lnTo>
                  <a:lnTo>
                    <a:pt x="463016" y="495300"/>
                  </a:lnTo>
                  <a:lnTo>
                    <a:pt x="464553" y="494030"/>
                  </a:lnTo>
                  <a:lnTo>
                    <a:pt x="465277" y="492760"/>
                  </a:lnTo>
                  <a:lnTo>
                    <a:pt x="465975" y="492760"/>
                  </a:lnTo>
                  <a:lnTo>
                    <a:pt x="467283" y="490220"/>
                  </a:lnTo>
                  <a:lnTo>
                    <a:pt x="467893" y="490220"/>
                  </a:lnTo>
                  <a:lnTo>
                    <a:pt x="469036" y="487680"/>
                  </a:lnTo>
                  <a:lnTo>
                    <a:pt x="533107" y="387350"/>
                  </a:lnTo>
                  <a:lnTo>
                    <a:pt x="533438" y="387350"/>
                  </a:lnTo>
                  <a:lnTo>
                    <a:pt x="533730" y="386080"/>
                  </a:lnTo>
                  <a:lnTo>
                    <a:pt x="533857" y="386080"/>
                  </a:lnTo>
                  <a:lnTo>
                    <a:pt x="533717" y="383540"/>
                  </a:lnTo>
                  <a:lnTo>
                    <a:pt x="533438" y="383540"/>
                  </a:lnTo>
                  <a:lnTo>
                    <a:pt x="533107" y="382270"/>
                  </a:lnTo>
                  <a:lnTo>
                    <a:pt x="532587" y="382270"/>
                  </a:lnTo>
                  <a:lnTo>
                    <a:pt x="532345" y="381000"/>
                  </a:lnTo>
                  <a:lnTo>
                    <a:pt x="530123" y="381000"/>
                  </a:lnTo>
                  <a:lnTo>
                    <a:pt x="529272" y="379730"/>
                  </a:lnTo>
                  <a:lnTo>
                    <a:pt x="190601" y="379730"/>
                  </a:lnTo>
                  <a:lnTo>
                    <a:pt x="190055" y="378460"/>
                  </a:lnTo>
                  <a:lnTo>
                    <a:pt x="189369" y="378460"/>
                  </a:lnTo>
                  <a:lnTo>
                    <a:pt x="189001" y="377190"/>
                  </a:lnTo>
                  <a:lnTo>
                    <a:pt x="188658" y="377190"/>
                  </a:lnTo>
                  <a:lnTo>
                    <a:pt x="188518" y="375920"/>
                  </a:lnTo>
                  <a:lnTo>
                    <a:pt x="188391" y="375920"/>
                  </a:lnTo>
                  <a:lnTo>
                    <a:pt x="188709" y="373380"/>
                  </a:lnTo>
                  <a:lnTo>
                    <a:pt x="188912" y="373380"/>
                  </a:lnTo>
                  <a:lnTo>
                    <a:pt x="189166" y="372110"/>
                  </a:lnTo>
                  <a:lnTo>
                    <a:pt x="228866" y="309880"/>
                  </a:lnTo>
                  <a:lnTo>
                    <a:pt x="229958" y="309880"/>
                  </a:lnTo>
                  <a:lnTo>
                    <a:pt x="230543" y="308610"/>
                  </a:lnTo>
                  <a:lnTo>
                    <a:pt x="582777" y="308610"/>
                  </a:lnTo>
                  <a:lnTo>
                    <a:pt x="583552" y="307340"/>
                  </a:lnTo>
                  <a:lnTo>
                    <a:pt x="584758" y="307340"/>
                  </a:lnTo>
                  <a:lnTo>
                    <a:pt x="584974" y="306070"/>
                  </a:lnTo>
                  <a:lnTo>
                    <a:pt x="585279" y="306070"/>
                  </a:lnTo>
                  <a:lnTo>
                    <a:pt x="642531" y="215900"/>
                  </a:lnTo>
                  <a:lnTo>
                    <a:pt x="642975" y="215900"/>
                  </a:lnTo>
                  <a:lnTo>
                    <a:pt x="643102" y="214630"/>
                  </a:lnTo>
                  <a:lnTo>
                    <a:pt x="642810" y="212090"/>
                  </a:lnTo>
                  <a:lnTo>
                    <a:pt x="642531" y="212090"/>
                  </a:lnTo>
                  <a:lnTo>
                    <a:pt x="642353" y="210820"/>
                  </a:lnTo>
                  <a:lnTo>
                    <a:pt x="641718" y="210820"/>
                  </a:lnTo>
                  <a:lnTo>
                    <a:pt x="641197" y="209550"/>
                  </a:lnTo>
                  <a:lnTo>
                    <a:pt x="301396" y="209550"/>
                  </a:lnTo>
                  <a:lnTo>
                    <a:pt x="300913" y="208280"/>
                  </a:lnTo>
                  <a:lnTo>
                    <a:pt x="299173" y="208280"/>
                  </a:lnTo>
                  <a:lnTo>
                    <a:pt x="298932" y="207010"/>
                  </a:lnTo>
                  <a:lnTo>
                    <a:pt x="298323" y="207010"/>
                  </a:lnTo>
                  <a:lnTo>
                    <a:pt x="298018" y="205740"/>
                  </a:lnTo>
                  <a:lnTo>
                    <a:pt x="297764" y="205740"/>
                  </a:lnTo>
                  <a:lnTo>
                    <a:pt x="297891" y="203200"/>
                  </a:lnTo>
                  <a:lnTo>
                    <a:pt x="298157" y="201930"/>
                  </a:lnTo>
                  <a:lnTo>
                    <a:pt x="298411" y="201930"/>
                  </a:lnTo>
                  <a:lnTo>
                    <a:pt x="339712" y="137160"/>
                  </a:lnTo>
                  <a:lnTo>
                    <a:pt x="340156" y="135890"/>
                  </a:lnTo>
                  <a:lnTo>
                    <a:pt x="341541" y="135890"/>
                  </a:lnTo>
                  <a:lnTo>
                    <a:pt x="342011" y="134620"/>
                  </a:lnTo>
                  <a:lnTo>
                    <a:pt x="694397" y="134620"/>
                  </a:lnTo>
                  <a:lnTo>
                    <a:pt x="694969" y="133350"/>
                  </a:lnTo>
                  <a:lnTo>
                    <a:pt x="695706" y="133350"/>
                  </a:lnTo>
                  <a:lnTo>
                    <a:pt x="696112" y="132080"/>
                  </a:lnTo>
                  <a:lnTo>
                    <a:pt x="759472" y="33020"/>
                  </a:lnTo>
                  <a:lnTo>
                    <a:pt x="759993" y="31750"/>
                  </a:lnTo>
                  <a:lnTo>
                    <a:pt x="760463" y="31750"/>
                  </a:lnTo>
                  <a:lnTo>
                    <a:pt x="760869" y="30480"/>
                  </a:lnTo>
                  <a:lnTo>
                    <a:pt x="761047" y="29210"/>
                  </a:lnTo>
                  <a:lnTo>
                    <a:pt x="761339" y="29210"/>
                  </a:lnTo>
                  <a:lnTo>
                    <a:pt x="761466" y="27940"/>
                  </a:lnTo>
                  <a:lnTo>
                    <a:pt x="761657" y="26670"/>
                  </a:lnTo>
                  <a:lnTo>
                    <a:pt x="761657" y="22860"/>
                  </a:lnTo>
                  <a:lnTo>
                    <a:pt x="761466" y="21590"/>
                  </a:lnTo>
                  <a:lnTo>
                    <a:pt x="761199" y="20320"/>
                  </a:lnTo>
                  <a:lnTo>
                    <a:pt x="760869" y="19050"/>
                  </a:lnTo>
                  <a:lnTo>
                    <a:pt x="760247" y="17780"/>
                  </a:lnTo>
                  <a:lnTo>
                    <a:pt x="759764" y="16510"/>
                  </a:lnTo>
                  <a:lnTo>
                    <a:pt x="759218" y="15240"/>
                  </a:lnTo>
                  <a:lnTo>
                    <a:pt x="758609" y="15240"/>
                  </a:lnTo>
                  <a:lnTo>
                    <a:pt x="757923" y="13970"/>
                  </a:lnTo>
                  <a:lnTo>
                    <a:pt x="757186" y="12700"/>
                  </a:lnTo>
                  <a:lnTo>
                    <a:pt x="756373" y="12700"/>
                  </a:lnTo>
                  <a:lnTo>
                    <a:pt x="755510" y="11430"/>
                  </a:lnTo>
                  <a:close/>
                </a:path>
                <a:path w="2431415" h="511810">
                  <a:moveTo>
                    <a:pt x="1310068" y="11430"/>
                  </a:moveTo>
                  <a:lnTo>
                    <a:pt x="856830" y="11430"/>
                  </a:lnTo>
                  <a:lnTo>
                    <a:pt x="843813" y="16510"/>
                  </a:lnTo>
                  <a:lnTo>
                    <a:pt x="837577" y="19050"/>
                  </a:lnTo>
                  <a:lnTo>
                    <a:pt x="834542" y="21590"/>
                  </a:lnTo>
                  <a:lnTo>
                    <a:pt x="831557" y="22860"/>
                  </a:lnTo>
                  <a:lnTo>
                    <a:pt x="828649" y="25400"/>
                  </a:lnTo>
                  <a:lnTo>
                    <a:pt x="825804" y="26670"/>
                  </a:lnTo>
                  <a:lnTo>
                    <a:pt x="823023" y="29210"/>
                  </a:lnTo>
                  <a:lnTo>
                    <a:pt x="799782" y="54610"/>
                  </a:lnTo>
                  <a:lnTo>
                    <a:pt x="517779" y="496570"/>
                  </a:lnTo>
                  <a:lnTo>
                    <a:pt x="517258" y="496570"/>
                  </a:lnTo>
                  <a:lnTo>
                    <a:pt x="517194" y="499110"/>
                  </a:lnTo>
                  <a:lnTo>
                    <a:pt x="517271" y="500380"/>
                  </a:lnTo>
                  <a:lnTo>
                    <a:pt x="636092" y="500380"/>
                  </a:lnTo>
                  <a:lnTo>
                    <a:pt x="649109" y="495300"/>
                  </a:lnTo>
                  <a:lnTo>
                    <a:pt x="655345" y="492760"/>
                  </a:lnTo>
                  <a:lnTo>
                    <a:pt x="658380" y="490220"/>
                  </a:lnTo>
                  <a:lnTo>
                    <a:pt x="661352" y="488950"/>
                  </a:lnTo>
                  <a:lnTo>
                    <a:pt x="664273" y="486410"/>
                  </a:lnTo>
                  <a:lnTo>
                    <a:pt x="667118" y="485140"/>
                  </a:lnTo>
                  <a:lnTo>
                    <a:pt x="669899" y="482600"/>
                  </a:lnTo>
                  <a:lnTo>
                    <a:pt x="691235" y="459740"/>
                  </a:lnTo>
                  <a:lnTo>
                    <a:pt x="693140" y="457200"/>
                  </a:lnTo>
                  <a:lnTo>
                    <a:pt x="897813" y="137160"/>
                  </a:lnTo>
                  <a:lnTo>
                    <a:pt x="898258" y="135890"/>
                  </a:lnTo>
                  <a:lnTo>
                    <a:pt x="899642" y="135890"/>
                  </a:lnTo>
                  <a:lnTo>
                    <a:pt x="900125" y="134620"/>
                  </a:lnTo>
                  <a:lnTo>
                    <a:pt x="1249011" y="134620"/>
                  </a:lnTo>
                  <a:lnTo>
                    <a:pt x="1313815" y="33020"/>
                  </a:lnTo>
                  <a:lnTo>
                    <a:pt x="1314361" y="31750"/>
                  </a:lnTo>
                  <a:lnTo>
                    <a:pt x="1314615" y="31750"/>
                  </a:lnTo>
                  <a:lnTo>
                    <a:pt x="1315059" y="30480"/>
                  </a:lnTo>
                  <a:lnTo>
                    <a:pt x="1315427" y="29210"/>
                  </a:lnTo>
                  <a:lnTo>
                    <a:pt x="1315720" y="27940"/>
                  </a:lnTo>
                  <a:lnTo>
                    <a:pt x="1315935" y="26670"/>
                  </a:lnTo>
                  <a:lnTo>
                    <a:pt x="1316075" y="26670"/>
                  </a:lnTo>
                  <a:lnTo>
                    <a:pt x="1315923" y="21590"/>
                  </a:lnTo>
                  <a:lnTo>
                    <a:pt x="1315707" y="21590"/>
                  </a:lnTo>
                  <a:lnTo>
                    <a:pt x="1315415" y="20320"/>
                  </a:lnTo>
                  <a:lnTo>
                    <a:pt x="1315046" y="19050"/>
                  </a:lnTo>
                  <a:lnTo>
                    <a:pt x="1314602" y="17780"/>
                  </a:lnTo>
                  <a:lnTo>
                    <a:pt x="1314081" y="16510"/>
                  </a:lnTo>
                  <a:lnTo>
                    <a:pt x="1313497" y="15240"/>
                  </a:lnTo>
                  <a:lnTo>
                    <a:pt x="1312837" y="15240"/>
                  </a:lnTo>
                  <a:lnTo>
                    <a:pt x="1312113" y="13970"/>
                  </a:lnTo>
                  <a:lnTo>
                    <a:pt x="1311338" y="12700"/>
                  </a:lnTo>
                  <a:lnTo>
                    <a:pt x="1310932" y="12700"/>
                  </a:lnTo>
                  <a:lnTo>
                    <a:pt x="1310068" y="11430"/>
                  </a:lnTo>
                  <a:close/>
                </a:path>
                <a:path w="2431415" h="511810">
                  <a:moveTo>
                    <a:pt x="1565605" y="499110"/>
                  </a:moveTo>
                  <a:lnTo>
                    <a:pt x="1137958" y="499110"/>
                  </a:lnTo>
                  <a:lnTo>
                    <a:pt x="1139545" y="500380"/>
                  </a:lnTo>
                  <a:lnTo>
                    <a:pt x="1564589" y="500380"/>
                  </a:lnTo>
                  <a:lnTo>
                    <a:pt x="1565605" y="499110"/>
                  </a:lnTo>
                  <a:close/>
                </a:path>
                <a:path w="2431415" h="511810">
                  <a:moveTo>
                    <a:pt x="1569440" y="496570"/>
                  </a:moveTo>
                  <a:lnTo>
                    <a:pt x="1133335" y="496570"/>
                  </a:lnTo>
                  <a:lnTo>
                    <a:pt x="1136396" y="499110"/>
                  </a:lnTo>
                  <a:lnTo>
                    <a:pt x="1566595" y="499110"/>
                  </a:lnTo>
                  <a:lnTo>
                    <a:pt x="1567561" y="497840"/>
                  </a:lnTo>
                  <a:lnTo>
                    <a:pt x="1568513" y="497840"/>
                  </a:lnTo>
                  <a:lnTo>
                    <a:pt x="1569440" y="496570"/>
                  </a:lnTo>
                  <a:close/>
                </a:path>
                <a:path w="2431415" h="511810">
                  <a:moveTo>
                    <a:pt x="1863458" y="11430"/>
                  </a:moveTo>
                  <a:lnTo>
                    <a:pt x="1410665" y="11430"/>
                  </a:lnTo>
                  <a:lnTo>
                    <a:pt x="1397647" y="16510"/>
                  </a:lnTo>
                  <a:lnTo>
                    <a:pt x="1391412" y="19050"/>
                  </a:lnTo>
                  <a:lnTo>
                    <a:pt x="1388376" y="21590"/>
                  </a:lnTo>
                  <a:lnTo>
                    <a:pt x="1385404" y="22860"/>
                  </a:lnTo>
                  <a:lnTo>
                    <a:pt x="1382496" y="25400"/>
                  </a:lnTo>
                  <a:lnTo>
                    <a:pt x="1379639" y="26670"/>
                  </a:lnTo>
                  <a:lnTo>
                    <a:pt x="1376870" y="29210"/>
                  </a:lnTo>
                  <a:lnTo>
                    <a:pt x="1353616" y="54610"/>
                  </a:lnTo>
                  <a:lnTo>
                    <a:pt x="1115898" y="426720"/>
                  </a:lnTo>
                  <a:lnTo>
                    <a:pt x="1114996" y="427990"/>
                  </a:lnTo>
                  <a:lnTo>
                    <a:pt x="1114145" y="429260"/>
                  </a:lnTo>
                  <a:lnTo>
                    <a:pt x="1113345" y="431800"/>
                  </a:lnTo>
                  <a:lnTo>
                    <a:pt x="1112596" y="433070"/>
                  </a:lnTo>
                  <a:lnTo>
                    <a:pt x="1111897" y="434340"/>
                  </a:lnTo>
                  <a:lnTo>
                    <a:pt x="1111262" y="435610"/>
                  </a:lnTo>
                  <a:lnTo>
                    <a:pt x="1110678" y="438150"/>
                  </a:lnTo>
                  <a:lnTo>
                    <a:pt x="1110157" y="439420"/>
                  </a:lnTo>
                  <a:lnTo>
                    <a:pt x="1109687" y="440690"/>
                  </a:lnTo>
                  <a:lnTo>
                    <a:pt x="1109281" y="441960"/>
                  </a:lnTo>
                  <a:lnTo>
                    <a:pt x="1108925" y="444500"/>
                  </a:lnTo>
                  <a:lnTo>
                    <a:pt x="1108633" y="445770"/>
                  </a:lnTo>
                  <a:lnTo>
                    <a:pt x="1108392" y="447040"/>
                  </a:lnTo>
                  <a:lnTo>
                    <a:pt x="1108214" y="449580"/>
                  </a:lnTo>
                  <a:lnTo>
                    <a:pt x="1108163" y="457200"/>
                  </a:lnTo>
                  <a:lnTo>
                    <a:pt x="1108227" y="458470"/>
                  </a:lnTo>
                  <a:lnTo>
                    <a:pt x="1108405" y="459740"/>
                  </a:lnTo>
                  <a:lnTo>
                    <a:pt x="1108646" y="461010"/>
                  </a:lnTo>
                  <a:lnTo>
                    <a:pt x="1108938" y="463550"/>
                  </a:lnTo>
                  <a:lnTo>
                    <a:pt x="1109294" y="464820"/>
                  </a:lnTo>
                  <a:lnTo>
                    <a:pt x="1109713" y="466090"/>
                  </a:lnTo>
                  <a:lnTo>
                    <a:pt x="1110195" y="468630"/>
                  </a:lnTo>
                  <a:lnTo>
                    <a:pt x="1110716" y="469900"/>
                  </a:lnTo>
                  <a:lnTo>
                    <a:pt x="1111300" y="471170"/>
                  </a:lnTo>
                  <a:lnTo>
                    <a:pt x="1111948" y="472440"/>
                  </a:lnTo>
                  <a:lnTo>
                    <a:pt x="1112647" y="474980"/>
                  </a:lnTo>
                  <a:lnTo>
                    <a:pt x="1113383" y="476250"/>
                  </a:lnTo>
                  <a:lnTo>
                    <a:pt x="1114196" y="477520"/>
                  </a:lnTo>
                  <a:lnTo>
                    <a:pt x="1115047" y="478790"/>
                  </a:lnTo>
                  <a:lnTo>
                    <a:pt x="1115961" y="480060"/>
                  </a:lnTo>
                  <a:lnTo>
                    <a:pt x="1116914" y="482600"/>
                  </a:lnTo>
                  <a:lnTo>
                    <a:pt x="1126236" y="492760"/>
                  </a:lnTo>
                  <a:lnTo>
                    <a:pt x="1127582" y="492760"/>
                  </a:lnTo>
                  <a:lnTo>
                    <a:pt x="1128966" y="494030"/>
                  </a:lnTo>
                  <a:lnTo>
                    <a:pt x="1131849" y="496570"/>
                  </a:lnTo>
                  <a:lnTo>
                    <a:pt x="1570342" y="496570"/>
                  </a:lnTo>
                  <a:lnTo>
                    <a:pt x="1572069" y="494030"/>
                  </a:lnTo>
                  <a:lnTo>
                    <a:pt x="1572882" y="494030"/>
                  </a:lnTo>
                  <a:lnTo>
                    <a:pt x="1573682" y="492760"/>
                  </a:lnTo>
                  <a:lnTo>
                    <a:pt x="1574444" y="491490"/>
                  </a:lnTo>
                  <a:lnTo>
                    <a:pt x="1575181" y="491490"/>
                  </a:lnTo>
                  <a:lnTo>
                    <a:pt x="1576552" y="488950"/>
                  </a:lnTo>
                  <a:lnTo>
                    <a:pt x="1577187" y="487680"/>
                  </a:lnTo>
                  <a:lnTo>
                    <a:pt x="1646113" y="379730"/>
                  </a:lnTo>
                  <a:lnTo>
                    <a:pt x="1299349" y="379730"/>
                  </a:lnTo>
                  <a:lnTo>
                    <a:pt x="1298854" y="378460"/>
                  </a:lnTo>
                  <a:lnTo>
                    <a:pt x="1298422" y="378460"/>
                  </a:lnTo>
                  <a:lnTo>
                    <a:pt x="1298079" y="377190"/>
                  </a:lnTo>
                  <a:lnTo>
                    <a:pt x="1297762" y="377190"/>
                  </a:lnTo>
                  <a:lnTo>
                    <a:pt x="1297635" y="375920"/>
                  </a:lnTo>
                  <a:lnTo>
                    <a:pt x="1297762" y="373380"/>
                  </a:lnTo>
                  <a:lnTo>
                    <a:pt x="1298232" y="373380"/>
                  </a:lnTo>
                  <a:lnTo>
                    <a:pt x="1448866" y="137160"/>
                  </a:lnTo>
                  <a:lnTo>
                    <a:pt x="1449311" y="135890"/>
                  </a:lnTo>
                  <a:lnTo>
                    <a:pt x="1450695" y="135890"/>
                  </a:lnTo>
                  <a:lnTo>
                    <a:pt x="1451178" y="134620"/>
                  </a:lnTo>
                  <a:lnTo>
                    <a:pt x="1802549" y="134620"/>
                  </a:lnTo>
                  <a:lnTo>
                    <a:pt x="1803120" y="133350"/>
                  </a:lnTo>
                  <a:lnTo>
                    <a:pt x="1803755" y="133350"/>
                  </a:lnTo>
                  <a:lnTo>
                    <a:pt x="1804276" y="132080"/>
                  </a:lnTo>
                  <a:lnTo>
                    <a:pt x="1867357" y="34290"/>
                  </a:lnTo>
                  <a:lnTo>
                    <a:pt x="1867941" y="33020"/>
                  </a:lnTo>
                  <a:lnTo>
                    <a:pt x="1868449" y="31750"/>
                  </a:lnTo>
                  <a:lnTo>
                    <a:pt x="1868893" y="30480"/>
                  </a:lnTo>
                  <a:lnTo>
                    <a:pt x="1869262" y="29210"/>
                  </a:lnTo>
                  <a:lnTo>
                    <a:pt x="1869427" y="29210"/>
                  </a:lnTo>
                  <a:lnTo>
                    <a:pt x="1869681" y="27940"/>
                  </a:lnTo>
                  <a:lnTo>
                    <a:pt x="1869859" y="26670"/>
                  </a:lnTo>
                  <a:lnTo>
                    <a:pt x="1869668" y="21590"/>
                  </a:lnTo>
                  <a:lnTo>
                    <a:pt x="1869414" y="20320"/>
                  </a:lnTo>
                  <a:lnTo>
                    <a:pt x="1869071" y="19050"/>
                  </a:lnTo>
                  <a:lnTo>
                    <a:pt x="1868881" y="19050"/>
                  </a:lnTo>
                  <a:lnTo>
                    <a:pt x="1868436" y="17780"/>
                  </a:lnTo>
                  <a:lnTo>
                    <a:pt x="1867916" y="16510"/>
                  </a:lnTo>
                  <a:lnTo>
                    <a:pt x="1867331" y="15240"/>
                  </a:lnTo>
                  <a:lnTo>
                    <a:pt x="1867014" y="15240"/>
                  </a:lnTo>
                  <a:lnTo>
                    <a:pt x="1866328" y="13970"/>
                  </a:lnTo>
                  <a:lnTo>
                    <a:pt x="1865960" y="13970"/>
                  </a:lnTo>
                  <a:lnTo>
                    <a:pt x="1864766" y="12700"/>
                  </a:lnTo>
                  <a:lnTo>
                    <a:pt x="1864347" y="12700"/>
                  </a:lnTo>
                  <a:lnTo>
                    <a:pt x="1863458" y="11430"/>
                  </a:lnTo>
                  <a:close/>
                </a:path>
                <a:path w="2431415" h="511810">
                  <a:moveTo>
                    <a:pt x="1047432" y="433070"/>
                  </a:moveTo>
                  <a:lnTo>
                    <a:pt x="787857" y="433070"/>
                  </a:lnTo>
                  <a:lnTo>
                    <a:pt x="788454" y="434340"/>
                  </a:lnTo>
                  <a:lnTo>
                    <a:pt x="1046302" y="434340"/>
                  </a:lnTo>
                  <a:lnTo>
                    <a:pt x="1047432" y="433070"/>
                  </a:lnTo>
                  <a:close/>
                </a:path>
                <a:path w="2431415" h="511810">
                  <a:moveTo>
                    <a:pt x="1058887" y="427990"/>
                  </a:moveTo>
                  <a:lnTo>
                    <a:pt x="785812" y="427990"/>
                  </a:lnTo>
                  <a:lnTo>
                    <a:pt x="785660" y="429260"/>
                  </a:lnTo>
                  <a:lnTo>
                    <a:pt x="785964" y="431800"/>
                  </a:lnTo>
                  <a:lnTo>
                    <a:pt x="786257" y="431800"/>
                  </a:lnTo>
                  <a:lnTo>
                    <a:pt x="786625" y="433070"/>
                  </a:lnTo>
                  <a:lnTo>
                    <a:pt x="1050747" y="433070"/>
                  </a:lnTo>
                  <a:lnTo>
                    <a:pt x="1051826" y="431800"/>
                  </a:lnTo>
                  <a:lnTo>
                    <a:pt x="1053934" y="430530"/>
                  </a:lnTo>
                  <a:lnTo>
                    <a:pt x="1055966" y="430530"/>
                  </a:lnTo>
                  <a:lnTo>
                    <a:pt x="1056970" y="429260"/>
                  </a:lnTo>
                  <a:lnTo>
                    <a:pt x="1057935" y="429260"/>
                  </a:lnTo>
                  <a:lnTo>
                    <a:pt x="1058887" y="427990"/>
                  </a:lnTo>
                  <a:close/>
                </a:path>
                <a:path w="2431415" h="511810">
                  <a:moveTo>
                    <a:pt x="1249011" y="134620"/>
                  </a:moveTo>
                  <a:lnTo>
                    <a:pt x="1091425" y="134620"/>
                  </a:lnTo>
                  <a:lnTo>
                    <a:pt x="1091895" y="135890"/>
                  </a:lnTo>
                  <a:lnTo>
                    <a:pt x="1093279" y="135890"/>
                  </a:lnTo>
                  <a:lnTo>
                    <a:pt x="1093724" y="137160"/>
                  </a:lnTo>
                  <a:lnTo>
                    <a:pt x="1094244" y="137160"/>
                  </a:lnTo>
                  <a:lnTo>
                    <a:pt x="1094384" y="138430"/>
                  </a:lnTo>
                  <a:lnTo>
                    <a:pt x="1094536" y="138430"/>
                  </a:lnTo>
                  <a:lnTo>
                    <a:pt x="1094689" y="139700"/>
                  </a:lnTo>
                  <a:lnTo>
                    <a:pt x="1094536" y="140970"/>
                  </a:lnTo>
                  <a:lnTo>
                    <a:pt x="1094384" y="140970"/>
                  </a:lnTo>
                  <a:lnTo>
                    <a:pt x="1094257" y="142240"/>
                  </a:lnTo>
                  <a:lnTo>
                    <a:pt x="1094105" y="142240"/>
                  </a:lnTo>
                  <a:lnTo>
                    <a:pt x="984326" y="313690"/>
                  </a:lnTo>
                  <a:lnTo>
                    <a:pt x="983881" y="314960"/>
                  </a:lnTo>
                  <a:lnTo>
                    <a:pt x="982802" y="314960"/>
                  </a:lnTo>
                  <a:lnTo>
                    <a:pt x="982179" y="316230"/>
                  </a:lnTo>
                  <a:lnTo>
                    <a:pt x="857796" y="316230"/>
                  </a:lnTo>
                  <a:lnTo>
                    <a:pt x="857186" y="317500"/>
                  </a:lnTo>
                  <a:lnTo>
                    <a:pt x="855903" y="317500"/>
                  </a:lnTo>
                  <a:lnTo>
                    <a:pt x="855611" y="318770"/>
                  </a:lnTo>
                  <a:lnTo>
                    <a:pt x="786244" y="426720"/>
                  </a:lnTo>
                  <a:lnTo>
                    <a:pt x="786091" y="427990"/>
                  </a:lnTo>
                  <a:lnTo>
                    <a:pt x="1059815" y="427990"/>
                  </a:lnTo>
                  <a:lnTo>
                    <a:pt x="1060716" y="426720"/>
                  </a:lnTo>
                  <a:lnTo>
                    <a:pt x="1061580" y="425450"/>
                  </a:lnTo>
                  <a:lnTo>
                    <a:pt x="1062431" y="425450"/>
                  </a:lnTo>
                  <a:lnTo>
                    <a:pt x="1063256" y="424180"/>
                  </a:lnTo>
                  <a:lnTo>
                    <a:pt x="1064056" y="424180"/>
                  </a:lnTo>
                  <a:lnTo>
                    <a:pt x="1065555" y="421640"/>
                  </a:lnTo>
                  <a:lnTo>
                    <a:pt x="1066253" y="420370"/>
                  </a:lnTo>
                  <a:lnTo>
                    <a:pt x="1066927" y="420370"/>
                  </a:lnTo>
                  <a:lnTo>
                    <a:pt x="1067562" y="419100"/>
                  </a:lnTo>
                  <a:lnTo>
                    <a:pt x="1249011" y="134620"/>
                  </a:lnTo>
                  <a:close/>
                </a:path>
                <a:path w="2431415" h="511810">
                  <a:moveTo>
                    <a:pt x="1755406" y="203200"/>
                  </a:moveTo>
                  <a:lnTo>
                    <a:pt x="1523060" y="203200"/>
                  </a:lnTo>
                  <a:lnTo>
                    <a:pt x="1455991" y="308610"/>
                  </a:lnTo>
                  <a:lnTo>
                    <a:pt x="1455674" y="308610"/>
                  </a:lnTo>
                  <a:lnTo>
                    <a:pt x="1455534" y="309880"/>
                  </a:lnTo>
                  <a:lnTo>
                    <a:pt x="1455381" y="309880"/>
                  </a:lnTo>
                  <a:lnTo>
                    <a:pt x="1455229" y="311150"/>
                  </a:lnTo>
                  <a:lnTo>
                    <a:pt x="1455381" y="312420"/>
                  </a:lnTo>
                  <a:lnTo>
                    <a:pt x="1455547" y="312420"/>
                  </a:lnTo>
                  <a:lnTo>
                    <a:pt x="1455750" y="313690"/>
                  </a:lnTo>
                  <a:lnTo>
                    <a:pt x="1456296" y="313690"/>
                  </a:lnTo>
                  <a:lnTo>
                    <a:pt x="1456766" y="314960"/>
                  </a:lnTo>
                  <a:lnTo>
                    <a:pt x="1457871" y="314960"/>
                  </a:lnTo>
                  <a:lnTo>
                    <a:pt x="1458188" y="316230"/>
                  </a:lnTo>
                  <a:lnTo>
                    <a:pt x="1533474" y="316230"/>
                  </a:lnTo>
                  <a:lnTo>
                    <a:pt x="1534058" y="317500"/>
                  </a:lnTo>
                  <a:lnTo>
                    <a:pt x="1534820" y="317500"/>
                  </a:lnTo>
                  <a:lnTo>
                    <a:pt x="1535239" y="318770"/>
                  </a:lnTo>
                  <a:lnTo>
                    <a:pt x="1535734" y="318770"/>
                  </a:lnTo>
                  <a:lnTo>
                    <a:pt x="1535912" y="320040"/>
                  </a:lnTo>
                  <a:lnTo>
                    <a:pt x="1535976" y="321310"/>
                  </a:lnTo>
                  <a:lnTo>
                    <a:pt x="1535912" y="322580"/>
                  </a:lnTo>
                  <a:lnTo>
                    <a:pt x="1535747" y="322580"/>
                  </a:lnTo>
                  <a:lnTo>
                    <a:pt x="1535353" y="323850"/>
                  </a:lnTo>
                  <a:lnTo>
                    <a:pt x="1500543" y="378460"/>
                  </a:lnTo>
                  <a:lnTo>
                    <a:pt x="1499971" y="378460"/>
                  </a:lnTo>
                  <a:lnTo>
                    <a:pt x="1499717" y="379730"/>
                  </a:lnTo>
                  <a:lnTo>
                    <a:pt x="1646113" y="379730"/>
                  </a:lnTo>
                  <a:lnTo>
                    <a:pt x="1755584" y="208280"/>
                  </a:lnTo>
                  <a:lnTo>
                    <a:pt x="1756029" y="208280"/>
                  </a:lnTo>
                  <a:lnTo>
                    <a:pt x="1756156" y="207010"/>
                  </a:lnTo>
                  <a:lnTo>
                    <a:pt x="1755863" y="204470"/>
                  </a:lnTo>
                  <a:lnTo>
                    <a:pt x="1755571" y="204470"/>
                  </a:lnTo>
                  <a:lnTo>
                    <a:pt x="1755406" y="203200"/>
                  </a:lnTo>
                  <a:close/>
                </a:path>
                <a:path w="2431415" h="511810">
                  <a:moveTo>
                    <a:pt x="1753971" y="201930"/>
                  </a:moveTo>
                  <a:lnTo>
                    <a:pt x="1524025" y="201930"/>
                  </a:lnTo>
                  <a:lnTo>
                    <a:pt x="1523758" y="203200"/>
                  </a:lnTo>
                  <a:lnTo>
                    <a:pt x="1754517" y="203200"/>
                  </a:lnTo>
                  <a:lnTo>
                    <a:pt x="1753971" y="201930"/>
                  </a:lnTo>
                  <a:close/>
                </a:path>
                <a:path w="2431415" h="511810">
                  <a:moveTo>
                    <a:pt x="754126" y="10160"/>
                  </a:moveTo>
                  <a:lnTo>
                    <a:pt x="308470" y="10160"/>
                  </a:lnTo>
                  <a:lnTo>
                    <a:pt x="305409" y="11430"/>
                  </a:lnTo>
                  <a:lnTo>
                    <a:pt x="754595" y="11430"/>
                  </a:lnTo>
                  <a:lnTo>
                    <a:pt x="754126" y="10160"/>
                  </a:lnTo>
                  <a:close/>
                </a:path>
                <a:path w="2431415" h="511810">
                  <a:moveTo>
                    <a:pt x="1308201" y="10160"/>
                  </a:moveTo>
                  <a:lnTo>
                    <a:pt x="863549" y="10160"/>
                  </a:lnTo>
                  <a:lnTo>
                    <a:pt x="860171" y="11430"/>
                  </a:lnTo>
                  <a:lnTo>
                    <a:pt x="1309154" y="11430"/>
                  </a:lnTo>
                  <a:lnTo>
                    <a:pt x="1308201" y="10160"/>
                  </a:lnTo>
                  <a:close/>
                </a:path>
                <a:path w="2431415" h="511810">
                  <a:moveTo>
                    <a:pt x="1861540" y="10160"/>
                  </a:moveTo>
                  <a:lnTo>
                    <a:pt x="1417383" y="10160"/>
                  </a:lnTo>
                  <a:lnTo>
                    <a:pt x="1414005" y="11430"/>
                  </a:lnTo>
                  <a:lnTo>
                    <a:pt x="1863001" y="11430"/>
                  </a:lnTo>
                  <a:lnTo>
                    <a:pt x="1861540" y="10160"/>
                  </a:lnTo>
                  <a:close/>
                </a:path>
                <a:path w="2431415" h="511810">
                  <a:moveTo>
                    <a:pt x="751065" y="8890"/>
                  </a:moveTo>
                  <a:lnTo>
                    <a:pt x="314617" y="8890"/>
                  </a:lnTo>
                  <a:lnTo>
                    <a:pt x="311531" y="10160"/>
                  </a:lnTo>
                  <a:lnTo>
                    <a:pt x="752119" y="10160"/>
                  </a:lnTo>
                  <a:lnTo>
                    <a:pt x="751065" y="8890"/>
                  </a:lnTo>
                  <a:close/>
                </a:path>
                <a:path w="2431415" h="511810">
                  <a:moveTo>
                    <a:pt x="1306156" y="8890"/>
                  </a:moveTo>
                  <a:lnTo>
                    <a:pt x="870369" y="8890"/>
                  </a:lnTo>
                  <a:lnTo>
                    <a:pt x="866952" y="10160"/>
                  </a:lnTo>
                  <a:lnTo>
                    <a:pt x="1306677" y="10160"/>
                  </a:lnTo>
                  <a:lnTo>
                    <a:pt x="1306156" y="8890"/>
                  </a:lnTo>
                  <a:close/>
                </a:path>
                <a:path w="2431415" h="511810">
                  <a:moveTo>
                    <a:pt x="1860003" y="8890"/>
                  </a:moveTo>
                  <a:lnTo>
                    <a:pt x="1424203" y="8890"/>
                  </a:lnTo>
                  <a:lnTo>
                    <a:pt x="1420787" y="10160"/>
                  </a:lnTo>
                  <a:lnTo>
                    <a:pt x="1860524" y="10160"/>
                  </a:lnTo>
                  <a:lnTo>
                    <a:pt x="1860003" y="8890"/>
                  </a:lnTo>
                  <a:close/>
                </a:path>
                <a:path w="2431415" h="511810">
                  <a:moveTo>
                    <a:pt x="746747" y="7620"/>
                  </a:moveTo>
                  <a:lnTo>
                    <a:pt x="323799" y="7620"/>
                  </a:lnTo>
                  <a:lnTo>
                    <a:pt x="320738" y="8890"/>
                  </a:lnTo>
                  <a:lnTo>
                    <a:pt x="747826" y="8890"/>
                  </a:lnTo>
                  <a:lnTo>
                    <a:pt x="746747" y="7620"/>
                  </a:lnTo>
                  <a:close/>
                </a:path>
                <a:path w="2431415" h="511810">
                  <a:moveTo>
                    <a:pt x="1301165" y="7620"/>
                  </a:moveTo>
                  <a:lnTo>
                    <a:pt x="880706" y="7620"/>
                  </a:lnTo>
                  <a:lnTo>
                    <a:pt x="877252" y="8890"/>
                  </a:lnTo>
                  <a:lnTo>
                    <a:pt x="1302308" y="8890"/>
                  </a:lnTo>
                  <a:lnTo>
                    <a:pt x="1301165" y="7620"/>
                  </a:lnTo>
                  <a:close/>
                </a:path>
                <a:path w="2431415" h="511810">
                  <a:moveTo>
                    <a:pt x="1855012" y="7620"/>
                  </a:moveTo>
                  <a:lnTo>
                    <a:pt x="1434541" y="7620"/>
                  </a:lnTo>
                  <a:lnTo>
                    <a:pt x="1431086" y="8890"/>
                  </a:lnTo>
                  <a:lnTo>
                    <a:pt x="1856155" y="8890"/>
                  </a:lnTo>
                  <a:lnTo>
                    <a:pt x="1855012" y="7620"/>
                  </a:lnTo>
                  <a:close/>
                </a:path>
                <a:path w="2431415" h="511810">
                  <a:moveTo>
                    <a:pt x="1952752" y="2540"/>
                  </a:moveTo>
                  <a:lnTo>
                    <a:pt x="1940623" y="2540"/>
                  </a:lnTo>
                  <a:lnTo>
                    <a:pt x="1940064" y="3810"/>
                  </a:lnTo>
                  <a:lnTo>
                    <a:pt x="1953133" y="3810"/>
                  </a:lnTo>
                  <a:lnTo>
                    <a:pt x="1952752" y="2540"/>
                  </a:lnTo>
                  <a:close/>
                </a:path>
                <a:path w="2431415" h="511810">
                  <a:moveTo>
                    <a:pt x="1951418" y="1270"/>
                  </a:moveTo>
                  <a:lnTo>
                    <a:pt x="1942147" y="1270"/>
                  </a:lnTo>
                  <a:lnTo>
                    <a:pt x="1941233" y="2540"/>
                  </a:lnTo>
                  <a:lnTo>
                    <a:pt x="1952117" y="2540"/>
                  </a:lnTo>
                  <a:lnTo>
                    <a:pt x="1951418" y="1270"/>
                  </a:lnTo>
                  <a:close/>
                </a:path>
                <a:path w="2431415" h="511810">
                  <a:moveTo>
                    <a:pt x="1948789" y="0"/>
                  </a:moveTo>
                  <a:lnTo>
                    <a:pt x="1944789" y="0"/>
                  </a:lnTo>
                  <a:lnTo>
                    <a:pt x="1944230" y="1270"/>
                  </a:lnTo>
                  <a:lnTo>
                    <a:pt x="1949348" y="1270"/>
                  </a:lnTo>
                  <a:lnTo>
                    <a:pt x="1948789" y="0"/>
                  </a:lnTo>
                  <a:close/>
                </a:path>
              </a:pathLst>
            </a:custGeom>
            <a:solidFill>
              <a:schemeClr val="accent2"/>
            </a:solidFill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  <p:sp>
          <p:nvSpPr>
            <p:cNvPr id="6" name="Text Box 2">
              <a:hlinkClick r:id="rId2"/>
              <a:extLst>
                <a:ext uri="{FF2B5EF4-FFF2-40B4-BE49-F238E27FC236}">
                  <a16:creationId xmlns:a16="http://schemas.microsoft.com/office/drawing/2014/main" id="{1387556A-E550-8034-6E07-81FAEB4253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181" y="6292302"/>
              <a:ext cx="1336862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EUROPOS.GROUP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  <p:sp>
          <p:nvSpPr>
            <p:cNvPr id="7" name="Text Box 2">
              <a:extLst>
                <a:ext uri="{FF2B5EF4-FFF2-40B4-BE49-F238E27FC236}">
                  <a16:creationId xmlns:a16="http://schemas.microsoft.com/office/drawing/2014/main" id="{CDE53C57-8FCB-610B-756E-F7C2C182383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3289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</a:rPr>
                <a:t>EUROPOS.RU</a:t>
              </a:r>
              <a:endParaRPr lang="x-none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858125" y="587237"/>
            <a:ext cx="43338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3A2A9AD-8886-4D29-8EE5-A948D6417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381" y="1941000"/>
            <a:ext cx="1848917" cy="1912673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88A3391-ED5E-4387-B7A3-D0A864A2615A}"/>
              </a:ext>
            </a:extLst>
          </p:cNvPr>
          <p:cNvSpPr/>
          <p:nvPr/>
        </p:nvSpPr>
        <p:spPr>
          <a:xfrm>
            <a:off x="5512749" y="1936746"/>
            <a:ext cx="1923253" cy="1663704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Montserrat" panose="00000500000000000000" pitchFamily="2" charset="-52"/>
            </a:endParaRP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3489ED0-0D77-4EE6-A7EA-FC79B784396E}"/>
              </a:ext>
            </a:extLst>
          </p:cNvPr>
          <p:cNvSpPr/>
          <p:nvPr/>
        </p:nvSpPr>
        <p:spPr>
          <a:xfrm>
            <a:off x="3797145" y="1640312"/>
            <a:ext cx="3648041" cy="231640"/>
          </a:xfrm>
          <a:prstGeom prst="roundRect">
            <a:avLst>
              <a:gd name="adj" fmla="val 15806"/>
            </a:avLst>
          </a:prstGeom>
          <a:solidFill>
            <a:srgbClr val="014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5A81492-ABB0-4CE7-8B87-E82D9BC090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07" t="4822" r="19435" b="5504"/>
          <a:stretch/>
        </p:blipFill>
        <p:spPr>
          <a:xfrm>
            <a:off x="791658" y="1122982"/>
            <a:ext cx="2704641" cy="3548708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FEB6ED4-7317-4B60-B85E-B42CBC7BBBCC}"/>
              </a:ext>
            </a:extLst>
          </p:cNvPr>
          <p:cNvSpPr txBox="1">
            <a:spLocks/>
          </p:cNvSpPr>
          <p:nvPr/>
        </p:nvSpPr>
        <p:spPr>
          <a:xfrm>
            <a:off x="833366" y="5159334"/>
            <a:ext cx="2642675" cy="565094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Клипсы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CP-CLIP </a:t>
            </a:r>
            <a:r>
              <a:rPr lang="ru-RU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сначала устанавливаются на рамку, далее - в профиль </a:t>
            </a:r>
            <a:r>
              <a:rPr lang="en-US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CP-RAIL</a:t>
            </a:r>
            <a:endParaRPr lang="ru-RU" sz="14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209A467-8434-4B57-8946-D5A8BA0254D8}"/>
              </a:ext>
            </a:extLst>
          </p:cNvPr>
          <p:cNvSpPr txBox="1">
            <a:spLocks/>
          </p:cNvSpPr>
          <p:nvPr/>
        </p:nvSpPr>
        <p:spPr>
          <a:xfrm>
            <a:off x="3797145" y="1084461"/>
            <a:ext cx="7578858" cy="257318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Предназначены для использования с рамками формата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A4</a:t>
            </a:r>
            <a:r>
              <a:rPr lang="ru-RU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и </a:t>
            </a: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A3</a:t>
            </a:r>
            <a:endParaRPr lang="ru-RU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ED97BC15-0B62-4DBE-AA2F-8AFB44B98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750343"/>
              </p:ext>
            </p:extLst>
          </p:nvPr>
        </p:nvGraphicFramePr>
        <p:xfrm>
          <a:off x="5616053" y="2304438"/>
          <a:ext cx="1716643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43">
                  <a:extLst>
                    <a:ext uri="{9D8B030D-6E8A-4147-A177-3AD203B41FA5}">
                      <a16:colId xmlns:a16="http://schemas.microsoft.com/office/drawing/2014/main" val="3509815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383001"/>
                    </a:ext>
                  </a:extLst>
                </a:gridCol>
              </a:tblGrid>
              <a:tr h="17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PF-A4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1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Протектор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PP A4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69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 шт.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811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CP-RAIL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44923"/>
                  </a:ext>
                </a:extLst>
              </a:tr>
            </a:tbl>
          </a:graphicData>
        </a:graphic>
      </p:graphicFrame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931BBE35-19B6-49DA-882B-888A549EA24F}"/>
              </a:ext>
            </a:extLst>
          </p:cNvPr>
          <p:cNvSpPr txBox="1">
            <a:spLocks/>
          </p:cNvSpPr>
          <p:nvPr/>
        </p:nvSpPr>
        <p:spPr>
          <a:xfrm>
            <a:off x="5628351" y="2009585"/>
            <a:ext cx="762000" cy="18037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100" b="1" dirty="0">
                <a:latin typeface="Montserrat" panose="00000500000000000000" pitchFamily="2" charset="-52"/>
              </a:rPr>
              <a:t>Состав</a:t>
            </a:r>
            <a:r>
              <a:rPr lang="ru-RU" sz="1100" dirty="0">
                <a:latin typeface="Montserrat" panose="00000500000000000000" pitchFamily="2" charset="-52"/>
              </a:rPr>
              <a:t>:</a:t>
            </a: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408B8AE-90A8-4849-9DF8-ACD8CE6B7DEC}"/>
              </a:ext>
            </a:extLst>
          </p:cNvPr>
          <p:cNvSpPr txBox="1">
            <a:spLocks/>
          </p:cNvSpPr>
          <p:nvPr/>
        </p:nvSpPr>
        <p:spPr>
          <a:xfrm>
            <a:off x="3951151" y="1629892"/>
            <a:ext cx="1469990" cy="226540"/>
          </a:xfrm>
          <a:prstGeom prst="rect">
            <a:avLst/>
          </a:prstGeom>
          <a:noFill/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PF-A4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вертикально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6089F82-9AAC-48F2-995F-A04EA6629BCC}"/>
              </a:ext>
            </a:extLst>
          </p:cNvPr>
          <p:cNvSpPr/>
          <p:nvPr/>
        </p:nvSpPr>
        <p:spPr>
          <a:xfrm>
            <a:off x="7787817" y="1640312"/>
            <a:ext cx="3648041" cy="231640"/>
          </a:xfrm>
          <a:prstGeom prst="roundRect">
            <a:avLst>
              <a:gd name="adj" fmla="val 15806"/>
            </a:avLst>
          </a:prstGeom>
          <a:solidFill>
            <a:srgbClr val="014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8C5A2D05-71AD-47D4-B00C-ACE3843355D9}"/>
              </a:ext>
            </a:extLst>
          </p:cNvPr>
          <p:cNvSpPr txBox="1">
            <a:spLocks/>
          </p:cNvSpPr>
          <p:nvPr/>
        </p:nvSpPr>
        <p:spPr>
          <a:xfrm>
            <a:off x="7941822" y="1629892"/>
            <a:ext cx="2999379" cy="226540"/>
          </a:xfrm>
          <a:prstGeom prst="rect">
            <a:avLst/>
          </a:prstGeom>
          <a:noFill/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PF-A4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горизонтально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D8F4F07B-C6FB-420A-8909-B2076FC65A79}"/>
              </a:ext>
            </a:extLst>
          </p:cNvPr>
          <p:cNvSpPr/>
          <p:nvPr/>
        </p:nvSpPr>
        <p:spPr>
          <a:xfrm>
            <a:off x="7787817" y="4009784"/>
            <a:ext cx="3648041" cy="231640"/>
          </a:xfrm>
          <a:prstGeom prst="roundRect">
            <a:avLst>
              <a:gd name="adj" fmla="val 15806"/>
            </a:avLst>
          </a:prstGeom>
          <a:solidFill>
            <a:srgbClr val="014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5C2C35A5-D2E9-4B82-AE84-D7543FEEE7B7}"/>
              </a:ext>
            </a:extLst>
          </p:cNvPr>
          <p:cNvSpPr txBox="1">
            <a:spLocks/>
          </p:cNvSpPr>
          <p:nvPr/>
        </p:nvSpPr>
        <p:spPr>
          <a:xfrm>
            <a:off x="7941822" y="3999364"/>
            <a:ext cx="2808879" cy="226540"/>
          </a:xfrm>
          <a:prstGeom prst="rect">
            <a:avLst/>
          </a:prstGeom>
          <a:noFill/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PF-A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горизонтально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1FBB487-05E0-491C-80B3-1862FD3A1173}"/>
              </a:ext>
            </a:extLst>
          </p:cNvPr>
          <p:cNvSpPr/>
          <p:nvPr/>
        </p:nvSpPr>
        <p:spPr>
          <a:xfrm>
            <a:off x="3821207" y="4009784"/>
            <a:ext cx="3648041" cy="231640"/>
          </a:xfrm>
          <a:prstGeom prst="roundRect">
            <a:avLst>
              <a:gd name="adj" fmla="val 15806"/>
            </a:avLst>
          </a:prstGeom>
          <a:solidFill>
            <a:srgbClr val="01459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Montserrat" panose="00000500000000000000" pitchFamily="2" charset="-52"/>
            </a:endParaRP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674F0A29-B401-4F84-BAD8-53ABE08A239B}"/>
              </a:ext>
            </a:extLst>
          </p:cNvPr>
          <p:cNvSpPr txBox="1">
            <a:spLocks/>
          </p:cNvSpPr>
          <p:nvPr/>
        </p:nvSpPr>
        <p:spPr>
          <a:xfrm>
            <a:off x="3975213" y="3999364"/>
            <a:ext cx="1469990" cy="226540"/>
          </a:xfrm>
          <a:prstGeom prst="rect">
            <a:avLst/>
          </a:prstGeom>
          <a:noFill/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PF-A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3</a:t>
            </a:r>
            <a:r>
              <a:rPr lang="en-US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+mj-lt"/>
              </a:rPr>
              <a:t>вертикально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126F43AA-6F9D-4B3B-AAA7-07AB008B1F68}"/>
              </a:ext>
            </a:extLst>
          </p:cNvPr>
          <p:cNvGrpSpPr/>
          <p:nvPr/>
        </p:nvGrpSpPr>
        <p:grpSpPr>
          <a:xfrm>
            <a:off x="3975213" y="4378004"/>
            <a:ext cx="1283752" cy="1705442"/>
            <a:chOff x="-788485" y="78422"/>
            <a:chExt cx="4581525" cy="6086475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DC145E1-A3EA-4456-B3A9-0EC4C7D6F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788485" y="78422"/>
              <a:ext cx="4581525" cy="6086475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56E504-4402-4EA6-ADBD-311F35B6E1EA}"/>
                </a:ext>
              </a:extLst>
            </p:cNvPr>
            <p:cNvSpPr txBox="1"/>
            <p:nvPr/>
          </p:nvSpPr>
          <p:spPr>
            <a:xfrm>
              <a:off x="775152" y="2400051"/>
              <a:ext cx="1454251" cy="9336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A3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6CEFF91-7E4F-4795-B98B-0B6B7D0621C1}"/>
              </a:ext>
            </a:extLst>
          </p:cNvPr>
          <p:cNvGrpSpPr/>
          <p:nvPr/>
        </p:nvGrpSpPr>
        <p:grpSpPr>
          <a:xfrm>
            <a:off x="7843442" y="2029251"/>
            <a:ext cx="1584223" cy="1488557"/>
            <a:chOff x="8463318" y="1988005"/>
            <a:chExt cx="1584223" cy="1488557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9C4161FD-68E1-47A5-BD03-3D463CDD7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63318" y="1988005"/>
              <a:ext cx="1584223" cy="1488557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B416BE5-AA37-4F4C-B28B-D801FE088C4C}"/>
                </a:ext>
              </a:extLst>
            </p:cNvPr>
            <p:cNvSpPr txBox="1"/>
            <p:nvPr/>
          </p:nvSpPr>
          <p:spPr>
            <a:xfrm>
              <a:off x="9051687" y="2486477"/>
              <a:ext cx="4074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A4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6D973E44-4646-4627-8F55-97A379698C94}"/>
              </a:ext>
            </a:extLst>
          </p:cNvPr>
          <p:cNvGrpSpPr/>
          <p:nvPr/>
        </p:nvGrpSpPr>
        <p:grpSpPr>
          <a:xfrm>
            <a:off x="8018651" y="4372823"/>
            <a:ext cx="1352648" cy="1573023"/>
            <a:chOff x="8621749" y="4493065"/>
            <a:chExt cx="1352648" cy="1573023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6B79F3C-BC16-4500-B512-142C62CF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21749" y="4493065"/>
              <a:ext cx="1352648" cy="157302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442359B-B6BF-4F9A-A26D-1E9E9529E656}"/>
                </a:ext>
              </a:extLst>
            </p:cNvPr>
            <p:cNvSpPr txBox="1"/>
            <p:nvPr/>
          </p:nvSpPr>
          <p:spPr>
            <a:xfrm>
              <a:off x="9171268" y="5033114"/>
              <a:ext cx="40748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isometricOffAxis1Right"/>
                <a:lightRig rig="threePt" dir="t"/>
              </a:scene3d>
            </a:bodyPr>
            <a:lstStyle/>
            <a:p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Montserrat" panose="00000500000000000000" pitchFamily="2" charset="-52"/>
                </a:rPr>
                <a:t>A3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BDB6BD6D-250C-41D9-8091-090259473B66}"/>
              </a:ext>
            </a:extLst>
          </p:cNvPr>
          <p:cNvSpPr/>
          <p:nvPr/>
        </p:nvSpPr>
        <p:spPr>
          <a:xfrm>
            <a:off x="9477089" y="1936744"/>
            <a:ext cx="1923253" cy="1663703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Montserrat" panose="00000500000000000000" pitchFamily="2" charset="-52"/>
            </a:endParaRPr>
          </a:p>
        </p:txBody>
      </p:sp>
      <p:graphicFrame>
        <p:nvGraphicFramePr>
          <p:cNvPr id="35" name="Таблица 34">
            <a:extLst>
              <a:ext uri="{FF2B5EF4-FFF2-40B4-BE49-F238E27FC236}">
                <a16:creationId xmlns:a16="http://schemas.microsoft.com/office/drawing/2014/main" id="{355C815E-2040-4C86-830A-17701571AA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733995"/>
              </p:ext>
            </p:extLst>
          </p:nvPr>
        </p:nvGraphicFramePr>
        <p:xfrm>
          <a:off x="9541026" y="2207375"/>
          <a:ext cx="1716643" cy="1272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43">
                  <a:extLst>
                    <a:ext uri="{9D8B030D-6E8A-4147-A177-3AD203B41FA5}">
                      <a16:colId xmlns:a16="http://schemas.microsoft.com/office/drawing/2014/main" val="3509815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383001"/>
                    </a:ext>
                  </a:extLst>
                </a:gridCol>
              </a:tblGrid>
              <a:tr h="2135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PF-A4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1073"/>
                  </a:ext>
                </a:extLst>
              </a:tr>
              <a:tr h="222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Протектор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PP A4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69071"/>
                  </a:ext>
                </a:extLst>
              </a:tr>
              <a:tr h="417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81195"/>
                  </a:ext>
                </a:extLst>
              </a:tr>
              <a:tr h="4178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CP-RAIL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44923"/>
                  </a:ext>
                </a:extLst>
              </a:tr>
            </a:tbl>
          </a:graphicData>
        </a:graphic>
      </p:graphicFrame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E96619B0-FF42-4413-ABBF-D9664DC59335}"/>
              </a:ext>
            </a:extLst>
          </p:cNvPr>
          <p:cNvSpPr txBox="1">
            <a:spLocks/>
          </p:cNvSpPr>
          <p:nvPr/>
        </p:nvSpPr>
        <p:spPr>
          <a:xfrm>
            <a:off x="9525153" y="1993652"/>
            <a:ext cx="762000" cy="18037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100" b="1" dirty="0">
                <a:latin typeface="Montserrat" panose="00000500000000000000" pitchFamily="2" charset="-52"/>
              </a:rPr>
              <a:t>Состав:</a:t>
            </a:r>
          </a:p>
        </p:txBody>
      </p:sp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3A9E8AF2-F8AD-40FB-BA87-BACAC285D89B}"/>
              </a:ext>
            </a:extLst>
          </p:cNvPr>
          <p:cNvSpPr/>
          <p:nvPr/>
        </p:nvSpPr>
        <p:spPr>
          <a:xfrm>
            <a:off x="5512749" y="4357461"/>
            <a:ext cx="1923253" cy="1634043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Montserrat" panose="00000500000000000000" pitchFamily="2" charset="-52"/>
            </a:endParaRP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0455BCB4-AC78-4EAF-96C7-3149A0B28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215789"/>
              </p:ext>
            </p:extLst>
          </p:nvPr>
        </p:nvGraphicFramePr>
        <p:xfrm>
          <a:off x="5616052" y="4741676"/>
          <a:ext cx="1716643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43">
                  <a:extLst>
                    <a:ext uri="{9D8B030D-6E8A-4147-A177-3AD203B41FA5}">
                      <a16:colId xmlns:a16="http://schemas.microsoft.com/office/drawing/2014/main" val="3509815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383001"/>
                    </a:ext>
                  </a:extLst>
                </a:gridCol>
              </a:tblGrid>
              <a:tr h="17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PF-A</a:t>
                      </a:r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1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Протектор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PP A</a:t>
                      </a:r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69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811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CP-RAIL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44923"/>
                  </a:ext>
                </a:extLst>
              </a:tr>
            </a:tbl>
          </a:graphicData>
        </a:graphic>
      </p:graphicFrame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1E4E9E1A-A56A-476E-8BA8-CDD241182B33}"/>
              </a:ext>
            </a:extLst>
          </p:cNvPr>
          <p:cNvSpPr txBox="1">
            <a:spLocks/>
          </p:cNvSpPr>
          <p:nvPr/>
        </p:nvSpPr>
        <p:spPr>
          <a:xfrm>
            <a:off x="5616052" y="4470385"/>
            <a:ext cx="762000" cy="18037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100" b="1" dirty="0">
                <a:latin typeface="Montserrat" panose="00000500000000000000" pitchFamily="2" charset="-52"/>
              </a:rPr>
              <a:t>Состав:</a:t>
            </a:r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70524E49-311B-4CAF-8282-F023F274B491}"/>
              </a:ext>
            </a:extLst>
          </p:cNvPr>
          <p:cNvSpPr/>
          <p:nvPr/>
        </p:nvSpPr>
        <p:spPr>
          <a:xfrm>
            <a:off x="9477089" y="4357462"/>
            <a:ext cx="1923253" cy="1634042"/>
          </a:xfrm>
          <a:prstGeom prst="roundRect">
            <a:avLst>
              <a:gd name="adj" fmla="val 9062"/>
            </a:avLst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latin typeface="Montserrat" panose="00000500000000000000" pitchFamily="2" charset="-52"/>
            </a:endParaRPr>
          </a:p>
        </p:txBody>
      </p:sp>
      <p:graphicFrame>
        <p:nvGraphicFramePr>
          <p:cNvPr id="41" name="Таблица 40">
            <a:extLst>
              <a:ext uri="{FF2B5EF4-FFF2-40B4-BE49-F238E27FC236}">
                <a16:creationId xmlns:a16="http://schemas.microsoft.com/office/drawing/2014/main" id="{F1636788-092A-4F67-AB84-98E78399A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898654"/>
              </p:ext>
            </p:extLst>
          </p:nvPr>
        </p:nvGraphicFramePr>
        <p:xfrm>
          <a:off x="9580393" y="4729562"/>
          <a:ext cx="1716643" cy="10439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1343">
                  <a:extLst>
                    <a:ext uri="{9D8B030D-6E8A-4147-A177-3AD203B41FA5}">
                      <a16:colId xmlns:a16="http://schemas.microsoft.com/office/drawing/2014/main" val="3509815004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1496383001"/>
                    </a:ext>
                  </a:extLst>
                </a:gridCol>
              </a:tblGrid>
              <a:tr h="1750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PF-A</a:t>
                      </a:r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6610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Протектор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PP A</a:t>
                      </a:r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616907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Держатель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CP-CLIP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73811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Основание </a:t>
                      </a:r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CP-RAIL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 шт.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844923"/>
                  </a:ext>
                </a:extLst>
              </a:tr>
            </a:tbl>
          </a:graphicData>
        </a:graphic>
      </p:graphicFrame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C649C20A-1067-4485-ACF7-91DF652DBA79}"/>
              </a:ext>
            </a:extLst>
          </p:cNvPr>
          <p:cNvSpPr txBox="1">
            <a:spLocks/>
          </p:cNvSpPr>
          <p:nvPr/>
        </p:nvSpPr>
        <p:spPr>
          <a:xfrm>
            <a:off x="9580393" y="4470384"/>
            <a:ext cx="762000" cy="180373"/>
          </a:xfrm>
          <a:prstGeom prst="rect">
            <a:avLst/>
          </a:prstGeom>
        </p:spPr>
        <p:txBody>
          <a:bodyPr vert="horz" wrap="square" lIns="0" tIns="10989" rIns="0" bIns="0" rtlCol="0">
            <a:spAutoFit/>
          </a:bodyPr>
          <a:lstStyle>
            <a:defPPr>
              <a:defRPr lang="ru-RU"/>
            </a:defPPr>
            <a:lvl1pPr marL="9890" marR="4396" algn="just">
              <a:defRPr sz="1632"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100" b="1" dirty="0">
                <a:latin typeface="Montserrat" panose="00000500000000000000" pitchFamily="2" charset="-52"/>
              </a:rPr>
              <a:t>Состав:</a:t>
            </a:r>
          </a:p>
        </p:txBody>
      </p:sp>
    </p:spTree>
    <p:extLst>
      <p:ext uri="{BB962C8B-B14F-4D97-AF65-F5344CB8AC3E}">
        <p14:creationId xmlns:p14="http://schemas.microsoft.com/office/powerpoint/2010/main" val="78003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9268" y="1388268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278</Words>
  <Application>Microsoft Office PowerPoint</Application>
  <PresentationFormat>Широкоэкранный</PresentationFormat>
  <Paragraphs>99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Arial</vt:lpstr>
      <vt:lpstr>Arimo</vt:lpstr>
      <vt:lpstr>Calibri</vt:lpstr>
      <vt:lpstr>Montserrat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Саблина Валерия</cp:lastModifiedBy>
  <cp:revision>11</cp:revision>
  <dcterms:created xsi:type="dcterms:W3CDTF">2024-08-31T11:38:16Z</dcterms:created>
  <dcterms:modified xsi:type="dcterms:W3CDTF">2024-10-09T10:26:58Z</dcterms:modified>
</cp:coreProperties>
</file>